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102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1F05B9-DF6C-4B68-817B-4C384E27AF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E7F4BEB-B413-40E8-A6A4-0D43666FA9D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BFC78E-729D-4E25-80B4-8AB2DD2437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B76AB-2A09-42F7-8FCF-89C977F58B99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FD7E81-0AE7-4628-9D66-41515F2B8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1BA0D3-1580-412F-8629-F6C0D6A947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A8DF7-C669-48E2-909C-58F4741159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29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B001FF-9D86-4A89-A2E8-0DF5D11D3B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41AC61-78FD-44CC-A366-3D3197E847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B9C677-53EE-4759-8B06-199013FA59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B76AB-2A09-42F7-8FCF-89C977F58B99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652CCE-B3A2-4122-AB63-BC72B49F6D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38BBF6-E9B4-46DD-92DE-0F94EF2C4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A8DF7-C669-48E2-909C-58F4741159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088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8C7905-9F5E-48D2-8CDD-FF5EB9C5E2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9099F9-6E27-40D7-99B7-B68851A4BA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D44DDC-E53C-4D1D-A7EE-3463E8090B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B76AB-2A09-42F7-8FCF-89C977F58B99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830A0B-79B3-481D-AAAA-397A89A24C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81D7AF-AA4A-4E5E-B97E-6DFC26FEE7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A8DF7-C669-48E2-909C-58F4741159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14070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C8C185-594E-42CF-B789-A578AC4A7B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765F7C-A4FA-4FB9-8C58-02C7C5203BC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DC6D10F-E3BC-4A0B-A67B-F8599D2350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DAC7FE-1ED7-496A-9F11-EF0C6E1FCC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B76AB-2A09-42F7-8FCF-89C977F58B99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CA07B1-F1AE-4505-9736-053F550DE9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C8A713-FAB2-45A9-9F89-1C475B411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A8DF7-C669-48E2-909C-58F4741159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17317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7B9E74-FD06-4264-893E-382BDB9436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26B918-FAE4-400F-9D52-C9E83B25B9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EAAFB1-B227-4078-A1C2-9C432FD564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61416DA-A8D0-4097-B1B5-3E30ABEF3A6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72A6091-F774-4BEE-AF88-376D733C5A9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E819967-6172-4D34-A687-70DE0AC9D8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B76AB-2A09-42F7-8FCF-89C977F58B99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6A6BC0E-044F-40E6-A982-12A83A5C19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038F0AC-AB1B-4FB1-8E6C-F3A1CAB51C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A8DF7-C669-48E2-909C-58F4741159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2531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7147CD-6196-413B-8AE3-2CB1CBCE0D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B45E8C9-1D3F-4F2A-8B03-0DF0C0253B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B76AB-2A09-42F7-8FCF-89C977F58B99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5876D06-D177-4A1F-9689-453C204788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34341D-3316-4C31-B8A0-C03ADF7510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A8DF7-C669-48E2-909C-58F4741159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79503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EEE94EB-9A36-472D-BA74-1AA22646F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B76AB-2A09-42F7-8FCF-89C977F58B99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B8B41E5-DEDB-4B74-B509-0B64F60AD3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9FDFD3-9FA1-4AAE-B54C-3C7948928D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A8DF7-C669-48E2-909C-58F4741159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9797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B608FC-6FC4-46E3-A1DD-D19BA75998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950C78-B079-492C-9E9E-3D370A2BCB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3B3E7AE-7974-41F5-ACF9-6F06E15172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6E6D91-D014-436E-B90B-ABFB5E5C2A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B76AB-2A09-42F7-8FCF-89C977F58B99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D8069E-FE93-4BF2-9D26-11E41773F4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367BC0-B9A8-458F-A8FB-F9CFC75A73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A8DF7-C669-48E2-909C-58F4741159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40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7C6C93-8D22-4F5E-A360-112609032F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111DA70-E115-41CC-BFED-236CCDD4566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F278A6-3283-44DB-8D19-B763E19B29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CB5F5B-4FDB-46DF-A43B-6EEA9DFB45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B76AB-2A09-42F7-8FCF-89C977F58B99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A79586-B46D-4954-BFB8-59DCFD65E6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A743A5-8A4E-4105-BA4E-FF7E5B659B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A8DF7-C669-48E2-909C-58F4741159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69300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930717-5D8B-4C73-B1F5-2C9366F4E1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55A8586-E98C-46D6-9FB4-DC0797AD6D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1D3B42-E50D-4F47-B09B-CA69B28E85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B76AB-2A09-42F7-8FCF-89C977F58B99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205826-F8BB-4DC4-82B2-7F89DEC83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315242-7FF6-4CDD-B893-33DB589CE6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A8DF7-C669-48E2-909C-58F4741159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4049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0AEA939-FD47-4DDE-B778-B38AB02022C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38E477E-1409-4D55-86E1-8CC206F749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B3ECE1-437F-4125-929B-8156D789A1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B76AB-2A09-42F7-8FCF-89C977F58B99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C1E057-CEFC-4AA1-A135-4454A0AFAB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74820A-F950-499C-98C8-B0251F5149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A8DF7-C669-48E2-909C-58F4741159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4982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F6132D8-7549-46FA-B19A-0985B73475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0E412E-B566-4278-8262-16E5771FE2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6702B3-3C21-4F4C-976D-9D7C4E5B30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0B76AB-2A09-42F7-8FCF-89C977F58B99}" type="datetimeFigureOut">
              <a:rPr lang="en-GB" smtClean="0"/>
              <a:t>04/10/2021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637496-0BF7-4263-81DB-82CA1807BFD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D41C97-77EC-4F0F-8191-AC4B55C438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8A8DF7-C669-48E2-909C-58F4741159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0626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141994" y="978473"/>
          <a:ext cx="11811884" cy="53883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7412">
                  <a:extLst>
                    <a:ext uri="{9D8B030D-6E8A-4147-A177-3AD203B41FA5}">
                      <a16:colId xmlns:a16="http://schemas.microsoft.com/office/drawing/2014/main" val="2868150074"/>
                    </a:ext>
                  </a:extLst>
                </a:gridCol>
                <a:gridCol w="1687412">
                  <a:extLst>
                    <a:ext uri="{9D8B030D-6E8A-4147-A177-3AD203B41FA5}">
                      <a16:colId xmlns:a16="http://schemas.microsoft.com/office/drawing/2014/main" val="3645891924"/>
                    </a:ext>
                  </a:extLst>
                </a:gridCol>
                <a:gridCol w="1687412">
                  <a:extLst>
                    <a:ext uri="{9D8B030D-6E8A-4147-A177-3AD203B41FA5}">
                      <a16:colId xmlns:a16="http://schemas.microsoft.com/office/drawing/2014/main" val="3106851310"/>
                    </a:ext>
                  </a:extLst>
                </a:gridCol>
                <a:gridCol w="1687412">
                  <a:extLst>
                    <a:ext uri="{9D8B030D-6E8A-4147-A177-3AD203B41FA5}">
                      <a16:colId xmlns:a16="http://schemas.microsoft.com/office/drawing/2014/main" val="3577411233"/>
                    </a:ext>
                  </a:extLst>
                </a:gridCol>
                <a:gridCol w="1687412">
                  <a:extLst>
                    <a:ext uri="{9D8B030D-6E8A-4147-A177-3AD203B41FA5}">
                      <a16:colId xmlns:a16="http://schemas.microsoft.com/office/drawing/2014/main" val="3384666712"/>
                    </a:ext>
                  </a:extLst>
                </a:gridCol>
                <a:gridCol w="1687412">
                  <a:extLst>
                    <a:ext uri="{9D8B030D-6E8A-4147-A177-3AD203B41FA5}">
                      <a16:colId xmlns:a16="http://schemas.microsoft.com/office/drawing/2014/main" val="2394741733"/>
                    </a:ext>
                  </a:extLst>
                </a:gridCol>
                <a:gridCol w="1687412">
                  <a:extLst>
                    <a:ext uri="{9D8B030D-6E8A-4147-A177-3AD203B41FA5}">
                      <a16:colId xmlns:a16="http://schemas.microsoft.com/office/drawing/2014/main" val="3932590656"/>
                    </a:ext>
                  </a:extLst>
                </a:gridCol>
              </a:tblGrid>
              <a:tr h="41006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Autumn 1a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Autumn 1b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Spring 2a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Spring 2b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Summer 3a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Summer 3b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0744425"/>
                  </a:ext>
                </a:extLst>
              </a:tr>
              <a:tr h="803647"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Year 1/2</a:t>
                      </a:r>
                    </a:p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Year 1 Cycle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Comic Sans MS" panose="030F0702030302020204" pitchFamily="66" charset="0"/>
                        </a:rPr>
                        <a:t>Chemistry</a:t>
                      </a:r>
                    </a:p>
                    <a:p>
                      <a:pPr algn="ctr"/>
                      <a:r>
                        <a:rPr lang="en-GB" sz="1200" dirty="0">
                          <a:latin typeface="Comic Sans MS" panose="030F0702030302020204" pitchFamily="66" charset="0"/>
                        </a:rPr>
                        <a:t>Everyday Materials</a:t>
                      </a:r>
                    </a:p>
                    <a:p>
                      <a:pPr algn="ctr"/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Comic Sans MS" panose="030F0702030302020204" pitchFamily="66" charset="0"/>
                        </a:rPr>
                        <a:t>Physics</a:t>
                      </a:r>
                    </a:p>
                    <a:p>
                      <a:pPr algn="ctr"/>
                      <a:r>
                        <a:rPr lang="en-GB" sz="1200" dirty="0">
                          <a:latin typeface="Comic Sans MS" panose="030F0702030302020204" pitchFamily="66" charset="0"/>
                        </a:rPr>
                        <a:t>Seasonal</a:t>
                      </a:r>
                      <a:r>
                        <a:rPr lang="en-GB" sz="1200" baseline="0" dirty="0">
                          <a:latin typeface="Comic Sans MS" panose="030F0702030302020204" pitchFamily="66" charset="0"/>
                        </a:rPr>
                        <a:t> Changes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Comic Sans MS" panose="030F0702030302020204" pitchFamily="66" charset="0"/>
                        </a:rPr>
                        <a:t>Biology</a:t>
                      </a:r>
                    </a:p>
                    <a:p>
                      <a:pPr algn="ctr"/>
                      <a:r>
                        <a:rPr lang="en-GB" sz="1200" dirty="0">
                          <a:latin typeface="Comic Sans MS" panose="030F0702030302020204" pitchFamily="66" charset="0"/>
                        </a:rPr>
                        <a:t>Plants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Comic Sans MS" panose="030F0702030302020204" pitchFamily="66" charset="0"/>
                        </a:rPr>
                        <a:t>Physics</a:t>
                      </a:r>
                    </a:p>
                    <a:p>
                      <a:pPr algn="ctr"/>
                      <a:r>
                        <a:rPr lang="en-GB" sz="1200" dirty="0">
                          <a:latin typeface="Comic Sans MS" panose="030F0702030302020204" pitchFamily="66" charset="0"/>
                        </a:rPr>
                        <a:t>Seasonal</a:t>
                      </a:r>
                      <a:r>
                        <a:rPr lang="en-GB" sz="1200" baseline="0" dirty="0">
                          <a:latin typeface="Comic Sans MS" panose="030F0702030302020204" pitchFamily="66" charset="0"/>
                        </a:rPr>
                        <a:t> Changes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  <a:p>
                      <a:pPr algn="ctr"/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Biology</a:t>
                      </a:r>
                    </a:p>
                    <a:p>
                      <a:pPr algn="ctr"/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Animals including Humans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3860648"/>
                  </a:ext>
                </a:extLst>
              </a:tr>
              <a:tr h="803647"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Year 2/1</a:t>
                      </a:r>
                    </a:p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Year 2 Cycle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2FE0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Chemistry</a:t>
                      </a:r>
                    </a:p>
                    <a:p>
                      <a:pPr algn="ctr"/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Uses of Everyday Materials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Biology</a:t>
                      </a:r>
                    </a:p>
                    <a:p>
                      <a:pPr algn="ctr"/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Animals including Humans</a:t>
                      </a:r>
                    </a:p>
                    <a:p>
                      <a:pPr algn="ctr"/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Biology</a:t>
                      </a:r>
                    </a:p>
                    <a:p>
                      <a:pPr algn="ctr"/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Plants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Biology</a:t>
                      </a:r>
                    </a:p>
                    <a:p>
                      <a:pPr algn="ctr"/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Living things and their habitats</a:t>
                      </a:r>
                    </a:p>
                    <a:p>
                      <a:pPr algn="ctr"/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Habitat focus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Biology</a:t>
                      </a:r>
                    </a:p>
                    <a:p>
                      <a:pPr algn="ctr"/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Living things and their habitats</a:t>
                      </a:r>
                    </a:p>
                    <a:p>
                      <a:pPr algn="ctr"/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Food chain focus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8453791"/>
                  </a:ext>
                </a:extLst>
              </a:tr>
              <a:tr h="719224"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Year 3/4 </a:t>
                      </a:r>
                    </a:p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Year 1 Cycle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Biology</a:t>
                      </a:r>
                    </a:p>
                    <a:p>
                      <a:pPr algn="ctr"/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Animals including Humans - Nutrition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Chemistry</a:t>
                      </a:r>
                    </a:p>
                    <a:p>
                      <a:pPr algn="ctr"/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Rocks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Biology</a:t>
                      </a:r>
                    </a:p>
                    <a:p>
                      <a:pPr algn="ctr"/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Plants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Physics</a:t>
                      </a:r>
                    </a:p>
                    <a:p>
                      <a:pPr algn="ctr"/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Light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Physics</a:t>
                      </a:r>
                    </a:p>
                    <a:p>
                      <a:pPr algn="ctr"/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Forces and Magnets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0429341"/>
                  </a:ext>
                </a:extLst>
              </a:tr>
              <a:tr h="803647"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Year 4/3</a:t>
                      </a:r>
                    </a:p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Year 2 Cycle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Biology</a:t>
                      </a:r>
                    </a:p>
                    <a:p>
                      <a:pPr algn="ctr"/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Animals including Humans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Biology</a:t>
                      </a:r>
                    </a:p>
                    <a:p>
                      <a:pPr algn="ctr"/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Living things and their habitats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Physics</a:t>
                      </a:r>
                    </a:p>
                    <a:p>
                      <a:pPr algn="ctr"/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Sound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Physics</a:t>
                      </a:r>
                    </a:p>
                    <a:p>
                      <a:pPr algn="ctr"/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Electricity</a:t>
                      </a:r>
                    </a:p>
                    <a:p>
                      <a:pPr algn="ctr"/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Chemistry</a:t>
                      </a:r>
                    </a:p>
                    <a:p>
                      <a:pPr algn="ctr"/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States of Matter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79282888"/>
                  </a:ext>
                </a:extLst>
              </a:tr>
              <a:tr h="803647"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Year 5/6</a:t>
                      </a:r>
                    </a:p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Year 1 Cycle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Physics</a:t>
                      </a:r>
                    </a:p>
                    <a:p>
                      <a:pPr algn="ctr"/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Forces</a:t>
                      </a:r>
                    </a:p>
                    <a:p>
                      <a:pPr algn="ctr"/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Physics</a:t>
                      </a:r>
                    </a:p>
                    <a:p>
                      <a:pPr algn="ctr"/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Earth and Space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Biology</a:t>
                      </a:r>
                    </a:p>
                    <a:p>
                      <a:pPr algn="ctr"/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Living Things and Their Habitats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Biology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Animals including Humans</a:t>
                      </a:r>
                    </a:p>
                    <a:p>
                      <a:pPr algn="ctr"/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Chemistry</a:t>
                      </a:r>
                    </a:p>
                    <a:p>
                      <a:pPr algn="ctr"/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Properties and Changes of Materials</a:t>
                      </a:r>
                    </a:p>
                    <a:p>
                      <a:pPr algn="ctr"/>
                      <a:endParaRPr lang="en-GB" sz="1200" dirty="0">
                        <a:latin typeface="Comic Sans MS" panose="030F0702030302020204" pitchFamily="66" charset="0"/>
                      </a:endParaRPr>
                    </a:p>
                    <a:p>
                      <a:pPr algn="ctr"/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36500573"/>
                  </a:ext>
                </a:extLst>
              </a:tr>
              <a:tr h="803647"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Year 6/5</a:t>
                      </a:r>
                    </a:p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>
                          <a:latin typeface="Comic Sans MS" panose="030F0702030302020204" pitchFamily="66" charset="0"/>
                        </a:rPr>
                        <a:t> 2 Cycle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Biology</a:t>
                      </a:r>
                    </a:p>
                    <a:p>
                      <a:pPr algn="ctr"/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Animals including Humans</a:t>
                      </a:r>
                    </a:p>
                    <a:p>
                      <a:pPr algn="ctr"/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Physics</a:t>
                      </a:r>
                    </a:p>
                    <a:p>
                      <a:pPr algn="ctr"/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Light</a:t>
                      </a:r>
                    </a:p>
                    <a:p>
                      <a:pPr algn="ctr"/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Biology</a:t>
                      </a:r>
                    </a:p>
                    <a:p>
                      <a:pPr algn="ctr"/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Evolution and Inheritance</a:t>
                      </a:r>
                    </a:p>
                    <a:p>
                      <a:pPr algn="ctr"/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Biology</a:t>
                      </a:r>
                    </a:p>
                    <a:p>
                      <a:pPr algn="ctr"/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Living Things and their Habitats</a:t>
                      </a:r>
                    </a:p>
                    <a:p>
                      <a:pPr algn="ctr"/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Physics</a:t>
                      </a:r>
                    </a:p>
                    <a:p>
                      <a:pPr algn="ctr"/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Electricity</a:t>
                      </a:r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6269795"/>
                  </a:ext>
                </a:extLst>
              </a:tr>
            </a:tbl>
          </a:graphicData>
        </a:graphic>
      </p:graphicFrame>
      <p:sp>
        <p:nvSpPr>
          <p:cNvPr id="3" name="Title 1">
            <a:extLst>
              <a:ext uri="{FF2B5EF4-FFF2-40B4-BE49-F238E27FC236}">
                <a16:creationId xmlns:a16="http://schemas.microsoft.com/office/drawing/2014/main" id="{CBD34E26-E5DD-40D9-94FE-C692D27997A0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41993" y="-182548"/>
            <a:ext cx="854392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3200" b="1" u="sng" dirty="0">
                <a:solidFill>
                  <a:srgbClr val="000000"/>
                </a:solidFill>
                <a:latin typeface="Calibri Light" panose="020F0302020204030204" pitchFamily="34" charset="0"/>
                <a:ea typeface="Times New Roman" panose="02020603050405020304" pitchFamily="18" charset="0"/>
                <a:cs typeface="Calibri Light" panose="020F0302020204030204" pitchFamily="34" charset="0"/>
              </a:rPr>
              <a:t>Whole School Science Overview</a:t>
            </a:r>
            <a:endParaRPr lang="en-US" altLang="en-US" dirty="0">
              <a:latin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56CC56B-378B-4FFC-B112-79E6EB004A3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851" t="15768" r="79715" b="67376"/>
          <a:stretch/>
        </p:blipFill>
        <p:spPr>
          <a:xfrm>
            <a:off x="11170547" y="97853"/>
            <a:ext cx="783328" cy="880619"/>
          </a:xfrm>
          <a:prstGeom prst="ellipse">
            <a:avLst/>
          </a:prstGeo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1840090" y="1912237"/>
          <a:ext cx="10113785" cy="2777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13785">
                  <a:extLst>
                    <a:ext uri="{9D8B030D-6E8A-4147-A177-3AD203B41FA5}">
                      <a16:colId xmlns:a16="http://schemas.microsoft.com/office/drawing/2014/main" val="1911917688"/>
                    </a:ext>
                  </a:extLst>
                </a:gridCol>
              </a:tblGrid>
              <a:tr h="277706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Seasonal Changes ongoing throughout the year (observation over time)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88391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323658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174</Words>
  <Application>Microsoft Office PowerPoint</Application>
  <PresentationFormat>Widescreen</PresentationFormat>
  <Paragraphs>84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gbennett</dc:creator>
  <cp:lastModifiedBy>gbennett</cp:lastModifiedBy>
  <cp:revision>1</cp:revision>
  <dcterms:created xsi:type="dcterms:W3CDTF">2021-10-04T14:13:45Z</dcterms:created>
  <dcterms:modified xsi:type="dcterms:W3CDTF">2021-10-04T14:14:33Z</dcterms:modified>
</cp:coreProperties>
</file>