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98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443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683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999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910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404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420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680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260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748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364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E3D9F-DE13-4D29-9CFE-C53F2319C9B6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582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online.org.uk/specials/places-of-worship/islam_video.htm" TargetMode="External"/><Relationship Id="rId2" Type="http://schemas.openxmlformats.org/officeDocument/2006/relationships/hyperlink" Target="https://www.reonline.org.uk/specials/places-of-worship/christianity_anglican_video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eonline.org.uk/specials/places-of-worship/judaism_video.htm" TargetMode="External"/><Relationship Id="rId5" Type="http://schemas.openxmlformats.org/officeDocument/2006/relationships/hyperlink" Target="https://www.reonline.org.uk/specials/places-of-worship/sikhism_video.htm" TargetMode="External"/><Relationship Id="rId4" Type="http://schemas.openxmlformats.org/officeDocument/2006/relationships/hyperlink" Target="https://www.reonline.org.uk/specials/places-of-worship/hinduism_video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384225"/>
              </p:ext>
            </p:extLst>
          </p:nvPr>
        </p:nvGraphicFramePr>
        <p:xfrm>
          <a:off x="207118" y="173809"/>
          <a:ext cx="11562515" cy="6611748"/>
        </p:xfrm>
        <a:graphic>
          <a:graphicData uri="http://schemas.openxmlformats.org/drawingml/2006/table">
            <a:tbl>
              <a:tblPr firstRow="1" firstCol="1" bandRow="1"/>
              <a:tblGrid>
                <a:gridCol w="123933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39160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3875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54405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792106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Coverage </a:t>
                      </a:r>
                      <a:r>
                        <a:rPr lang="en-GB" sz="12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of RE </a:t>
                      </a:r>
                      <a:r>
                        <a:rPr lang="en-GB" sz="12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- Visits to Place of </a:t>
                      </a:r>
                      <a:r>
                        <a:rPr lang="en-GB" sz="12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Worship and Virtual Visits/ </a:t>
                      </a:r>
                      <a:r>
                        <a:rPr lang="en-GB" sz="12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Visitors into school</a:t>
                      </a:r>
                      <a:endParaRPr lang="en-GB" sz="1200" b="1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 Year Cycle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319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Group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Autumn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Spring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Summer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5270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One/Two- Cycle </a:t>
                      </a:r>
                      <a:r>
                        <a:rPr lang="en-GB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One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Christianity and Islam</a:t>
                      </a:r>
                      <a:endParaRPr lang="en-GB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Values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1.6b Caring</a:t>
                      </a:r>
                      <a:r>
                        <a:rPr lang="en-US" sz="110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 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Celebration</a:t>
                      </a:r>
                      <a:r>
                        <a:rPr lang="en-US" sz="1100" u="sng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and Festivals</a:t>
                      </a:r>
                      <a:endParaRPr lang="en-US" sz="1100" u="sng" dirty="0" smtClean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1.2b Celebrations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Visit </a:t>
                      </a: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to local church- Focus on Christenings. </a:t>
                      </a:r>
                      <a:endParaRPr lang="en-US" sz="1100" b="0" u="none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Virtual visit: </a:t>
                      </a:r>
                      <a:r>
                        <a:rPr lang="en-US" sz="1100" dirty="0" smtClean="0">
                          <a:hlinkClick r:id="rId2"/>
                        </a:rPr>
                        <a:t>Places of Worship - Christianity - Anglican (reonline.org.uk)</a:t>
                      </a:r>
                      <a:endParaRPr lang="en-GB" sz="1100" b="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Commitment and Belonging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1.2a Worship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u="none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Visit from local vicar</a:t>
                      </a:r>
                      <a:endParaRPr lang="en-GB" sz="1100" b="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85270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One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 Two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</a:t>
                      </a:r>
                      <a:r>
                        <a:rPr lang="en-GB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Christianity and Islam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Significance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1.3c Valuing new life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u="none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Visit </a:t>
                      </a:r>
                      <a:r>
                        <a:rPr lang="en-US" sz="1100" u="non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from local Vicar</a:t>
                      </a:r>
                      <a:endParaRPr lang="en-GB" sz="1100" u="none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Identity</a:t>
                      </a:r>
                      <a:r>
                        <a:rPr lang="en-US" sz="1100" u="sng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and Diversity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1.3b Worship and Ceremonies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Visit </a:t>
                      </a: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to Muslim </a:t>
                      </a: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Mosque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Virtual visit:  </a:t>
                      </a:r>
                      <a:r>
                        <a:rPr lang="en-US" sz="1100" dirty="0" smtClean="0">
                          <a:hlinkClick r:id="rId3"/>
                        </a:rPr>
                        <a:t>Places of Worship - Islam (reonline.org.uk)</a:t>
                      </a:r>
                      <a:endParaRPr lang="en-GB" sz="1100" b="1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Morals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1.5c Storytelling through sacred</a:t>
                      </a: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writings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8106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</a:t>
                      </a:r>
                      <a:r>
                        <a:rPr lang="en-GB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One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Christianity and Islam</a:t>
                      </a:r>
                      <a:endParaRPr lang="en-GB" sz="12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Commitment: Identity</a:t>
                      </a:r>
                      <a:r>
                        <a:rPr lang="en-US" sz="1100" u="sng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and Diversity</a:t>
                      </a:r>
                      <a:endParaRPr lang="en-US" sz="1100" u="sng" dirty="0" smtClean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2.6a Exploring living by rules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065" marR="0" indent="-13906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Celebration and Festivals</a:t>
                      </a:r>
                    </a:p>
                    <a:p>
                      <a:pPr marL="139065" marR="0" indent="-13906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2.2c Sharing special food</a:t>
                      </a:r>
                    </a:p>
                    <a:p>
                      <a:pPr marL="139065" marR="0" indent="-13906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Visit </a:t>
                      </a:r>
                      <a:r>
                        <a:rPr lang="en-US" sz="1100" b="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to Muslim </a:t>
                      </a:r>
                      <a:r>
                        <a:rPr lang="en-US" sz="1100" b="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Mosque</a:t>
                      </a:r>
                    </a:p>
                    <a:p>
                      <a:pPr marL="139065" marR="0" indent="-13906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Virtual Visit: </a:t>
                      </a:r>
                      <a:r>
                        <a:rPr lang="en-US" sz="1100" dirty="0" smtClean="0">
                          <a:hlinkClick r:id="rId3"/>
                        </a:rPr>
                        <a:t>Places of Worship - Islam (reonline.org.uk)</a:t>
                      </a:r>
                      <a:endParaRPr lang="en-GB" sz="1100" b="1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Significance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2.1d Beginning</a:t>
                      </a: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of the World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Visit from local vicar</a:t>
                      </a:r>
                      <a:endParaRPr lang="en-GB" sz="1100" b="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6281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</a:t>
                      </a:r>
                      <a:r>
                        <a:rPr lang="en-GB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Christianity and Hinduism</a:t>
                      </a:r>
                      <a:endParaRPr lang="en-GB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Belonging and celebration</a:t>
                      </a:r>
                      <a:endParaRPr lang="en-GB" sz="1100" u="sng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2.4d</a:t>
                      </a:r>
                      <a:r>
                        <a:rPr lang="en-US" sz="1100" b="1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Landmarks in life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Commitment and Values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2.6c Commitment: Lent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u="none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Visit from local vicar</a:t>
                      </a:r>
                      <a:endParaRPr lang="en-GB" sz="1100" b="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Significance</a:t>
                      </a:r>
                    </a:p>
                    <a:p>
                      <a:pPr marL="0" marR="0" algn="ctr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2.3d Thinking</a:t>
                      </a: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of God</a:t>
                      </a:r>
                    </a:p>
                    <a:p>
                      <a:pPr marL="0" marR="0" algn="ctr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Visit to Hindu </a:t>
                      </a:r>
                      <a:r>
                        <a:rPr lang="en-US" sz="1100" b="0" u="none" baseline="0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Mandir</a:t>
                      </a:r>
                      <a:endParaRPr lang="en-US" sz="1100" b="0" u="none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Virtual Visit: </a:t>
                      </a:r>
                      <a:r>
                        <a:rPr lang="en-US" sz="1100" dirty="0" smtClean="0">
                          <a:hlinkClick r:id="rId4"/>
                        </a:rPr>
                        <a:t>Places of Worship - Hinduism (reonline.org.uk)</a:t>
                      </a:r>
                      <a:endParaRPr lang="en-GB" sz="1100" b="1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6064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</a:t>
                      </a:r>
                      <a:r>
                        <a:rPr lang="en-GB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One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Christianity and </a:t>
                      </a:r>
                      <a:r>
                        <a:rPr lang="en-US" sz="12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Sikhism</a:t>
                      </a:r>
                      <a:endParaRPr lang="en-GB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Significance and Belonging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2.1b Sacred Writings: Sikhism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Visit </a:t>
                      </a: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to the Sikh </a:t>
                      </a:r>
                      <a:r>
                        <a:rPr lang="en-US" sz="1100" b="0" u="none" baseline="0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Gurdwara</a:t>
                      </a:r>
                      <a:endParaRPr lang="en-US" sz="1100" b="0" u="none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Virtual Visit:  </a:t>
                      </a:r>
                      <a:r>
                        <a:rPr lang="en-US" sz="1100" dirty="0" smtClean="0">
                          <a:hlinkClick r:id="rId5"/>
                        </a:rPr>
                        <a:t>Places of Worship - Sikhism (reonline.org.uk)</a:t>
                      </a:r>
                      <a:endParaRPr lang="en-GB" sz="1100" b="1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Significance and Values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2.5b Easter: Suffering and death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Values and Commitment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2.2d Values and Beliefs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u="none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Visit from local vicar</a:t>
                      </a:r>
                      <a:endParaRPr lang="en-GB" sz="1100" b="0" u="none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b="1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8722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Christianity and </a:t>
                      </a:r>
                      <a:r>
                        <a:rPr lang="en-US" sz="12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Judaism</a:t>
                      </a:r>
                      <a:endParaRPr lang="en-GB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Commitment and Belonging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2.5b Commitment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u="none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Visit from local vicar</a:t>
                      </a:r>
                      <a:endParaRPr lang="en-GB" sz="1100" b="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Values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2.5d Belief in action</a:t>
                      </a:r>
                      <a:endParaRPr lang="en-GB" sz="1100" b="1" u="none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Visit  </a:t>
                      </a:r>
                      <a:r>
                        <a:rPr lang="en-US" sz="1100" b="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to Jewish </a:t>
                      </a:r>
                      <a:r>
                        <a:rPr lang="en-US" sz="1100" b="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Synagogue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Virtual Visit </a:t>
                      </a:r>
                      <a:r>
                        <a:rPr lang="en-US" sz="1100" dirty="0" smtClean="0">
                          <a:hlinkClick r:id="rId6"/>
                        </a:rPr>
                        <a:t>Places of Worship - Judaism (reonline.org.uk)</a:t>
                      </a:r>
                      <a:endParaRPr lang="en-GB" sz="1100" b="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Identity and Diversity; Morals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2.5a The importance of hope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2421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298</Words>
  <Application>Microsoft Office PowerPoint</Application>
  <PresentationFormat>Custom</PresentationFormat>
  <Paragraphs>83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Parkside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gbennett</dc:creator>
  <cp:lastModifiedBy>Dave</cp:lastModifiedBy>
  <cp:revision>44</cp:revision>
  <dcterms:created xsi:type="dcterms:W3CDTF">2021-06-22T12:35:45Z</dcterms:created>
  <dcterms:modified xsi:type="dcterms:W3CDTF">2021-10-03T18:00:44Z</dcterms:modified>
</cp:coreProperties>
</file>