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262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915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997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237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379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708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359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035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362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168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676119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7812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1155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928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0109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085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626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F65D0D73-F95D-4E15-B038-C4C5AC5DA170}"/>
              </a:ext>
            </a:extLst>
          </p:cNvPr>
          <p:cNvSpPr/>
          <p:nvPr/>
        </p:nvSpPr>
        <p:spPr>
          <a:xfrm>
            <a:off x="176169" y="948172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207C23B9-3543-4245-BEDE-C7DBD8A74524}"/>
              </a:ext>
            </a:extLst>
          </p:cNvPr>
          <p:cNvSpPr/>
          <p:nvPr/>
        </p:nvSpPr>
        <p:spPr>
          <a:xfrm>
            <a:off x="2148980" y="948172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975E2BFB-EA50-463D-AFC8-611AECCCC453}"/>
              </a:ext>
            </a:extLst>
          </p:cNvPr>
          <p:cNvSpPr/>
          <p:nvPr/>
        </p:nvSpPr>
        <p:spPr>
          <a:xfrm>
            <a:off x="4121791" y="948172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BA3159C0-A763-40BF-A4EE-5195FB481BE9}"/>
              </a:ext>
            </a:extLst>
          </p:cNvPr>
          <p:cNvSpPr/>
          <p:nvPr/>
        </p:nvSpPr>
        <p:spPr>
          <a:xfrm>
            <a:off x="6094602" y="948172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D7C790F5-7712-456A-A790-1336D156E6EE}"/>
              </a:ext>
            </a:extLst>
          </p:cNvPr>
          <p:cNvSpPr/>
          <p:nvPr/>
        </p:nvSpPr>
        <p:spPr>
          <a:xfrm>
            <a:off x="8067413" y="948171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lowchart: Alternate Process 15">
            <a:extLst>
              <a:ext uri="{FF2B5EF4-FFF2-40B4-BE49-F238E27FC236}">
                <a16:creationId xmlns:a16="http://schemas.microsoft.com/office/drawing/2014/main" id="{44DA4E3D-DF11-4C21-87F5-6A25AC6CCC5A}"/>
              </a:ext>
            </a:extLst>
          </p:cNvPr>
          <p:cNvSpPr/>
          <p:nvPr/>
        </p:nvSpPr>
        <p:spPr>
          <a:xfrm>
            <a:off x="10040224" y="948171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989C1B0-A864-4D5B-A25E-C9497A842A9C}"/>
              </a:ext>
            </a:extLst>
          </p:cNvPr>
          <p:cNvSpPr txBox="1"/>
          <p:nvPr/>
        </p:nvSpPr>
        <p:spPr>
          <a:xfrm>
            <a:off x="4407016" y="174072"/>
            <a:ext cx="32381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Progression of SRE at Parkside Primary School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12C444D-AAC2-483A-8081-DD5C194D482C}"/>
              </a:ext>
            </a:extLst>
          </p:cNvPr>
          <p:cNvSpPr txBox="1"/>
          <p:nvPr/>
        </p:nvSpPr>
        <p:spPr>
          <a:xfrm>
            <a:off x="268448" y="1224793"/>
            <a:ext cx="1711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Year 1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089B41C-D0FF-4111-A498-2B4F0BA04C5A}"/>
              </a:ext>
            </a:extLst>
          </p:cNvPr>
          <p:cNvSpPr/>
          <p:nvPr/>
        </p:nvSpPr>
        <p:spPr>
          <a:xfrm>
            <a:off x="2722916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2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E424629-4BEA-4376-9C77-FCEC193B1804}"/>
              </a:ext>
            </a:extLst>
          </p:cNvPr>
          <p:cNvSpPr/>
          <p:nvPr/>
        </p:nvSpPr>
        <p:spPr>
          <a:xfrm>
            <a:off x="4695728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3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A062612-72B6-42CB-8A89-14B120DF2923}"/>
              </a:ext>
            </a:extLst>
          </p:cNvPr>
          <p:cNvSpPr/>
          <p:nvPr/>
        </p:nvSpPr>
        <p:spPr>
          <a:xfrm>
            <a:off x="6668538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695FD9C-E5E6-4B91-9D83-24CBB00C80AB}"/>
              </a:ext>
            </a:extLst>
          </p:cNvPr>
          <p:cNvSpPr/>
          <p:nvPr/>
        </p:nvSpPr>
        <p:spPr>
          <a:xfrm>
            <a:off x="8641350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5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47CDFF3-0B2F-4D2F-9F55-BD2A3CE77D78}"/>
              </a:ext>
            </a:extLst>
          </p:cNvPr>
          <p:cNvSpPr/>
          <p:nvPr/>
        </p:nvSpPr>
        <p:spPr>
          <a:xfrm>
            <a:off x="10614160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6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20B6C16-EAC1-47F3-9250-287D5EEAC542}"/>
              </a:ext>
            </a:extLst>
          </p:cNvPr>
          <p:cNvSpPr txBox="1"/>
          <p:nvPr/>
        </p:nvSpPr>
        <p:spPr>
          <a:xfrm>
            <a:off x="360727" y="1820411"/>
            <a:ext cx="1711354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Life Cycles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Changing Me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My changing body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Boys and girls bodies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Learning and growing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Coping with changes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B300363-97FF-4645-A536-0751B4B4CFAB}"/>
              </a:ext>
            </a:extLst>
          </p:cNvPr>
          <p:cNvSpPr txBox="1"/>
          <p:nvPr/>
        </p:nvSpPr>
        <p:spPr>
          <a:xfrm>
            <a:off x="2220286" y="1821809"/>
            <a:ext cx="1711354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Life Cycles in nature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Growing from Young to Old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The Changing Me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Boys’ and Girls’ bodies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Assertiveness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7EFE07-5F57-41C0-AC54-7AB28D67FE61}"/>
              </a:ext>
            </a:extLst>
          </p:cNvPr>
          <p:cNvSpPr txBox="1"/>
          <p:nvPr/>
        </p:nvSpPr>
        <p:spPr>
          <a:xfrm>
            <a:off x="4218264" y="1870746"/>
            <a:ext cx="171135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How babies grow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Babies, how they develop in the uterus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Outside Body Change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Inside body changes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/>
              <a:t>Family Stereotypes</a:t>
            </a:r>
            <a:endParaRPr lang="en-GB" sz="1600" dirty="0"/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33944F6-CCFC-41CE-9087-777021E341E3}"/>
              </a:ext>
            </a:extLst>
          </p:cNvPr>
          <p:cNvSpPr txBox="1"/>
          <p:nvPr/>
        </p:nvSpPr>
        <p:spPr>
          <a:xfrm>
            <a:off x="6191074" y="1870746"/>
            <a:ext cx="171135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Unique Me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Internal and external parts of the male and female body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Girls and puberty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Circles of change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Accepting change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C6390EA-7433-4B98-833A-2573DF8AEC90}"/>
              </a:ext>
            </a:extLst>
          </p:cNvPr>
          <p:cNvSpPr txBox="1"/>
          <p:nvPr/>
        </p:nvSpPr>
        <p:spPr>
          <a:xfrm>
            <a:off x="8163886" y="1821809"/>
            <a:ext cx="171135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Self image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Puberty for girls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Puberty for boys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 1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 2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89861E6-67C5-475E-9D9A-B0DF67829C4F}"/>
              </a:ext>
            </a:extLst>
          </p:cNvPr>
          <p:cNvSpPr txBox="1"/>
          <p:nvPr/>
        </p:nvSpPr>
        <p:spPr>
          <a:xfrm>
            <a:off x="10136696" y="1870746"/>
            <a:ext cx="171135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My Self Esteem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Puberty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Babies: Conception to birth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Relationships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The year ahead</a:t>
            </a:r>
          </a:p>
        </p:txBody>
      </p:sp>
    </p:spTree>
    <p:extLst>
      <p:ext uri="{BB962C8B-B14F-4D97-AF65-F5344CB8AC3E}">
        <p14:creationId xmlns:p14="http://schemas.microsoft.com/office/powerpoint/2010/main" val="29915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70359-1BAC-4427-9DE5-F5E0A4E1B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Self Image and Body Image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BDB0C4-DB26-43EB-B9C9-8AAB7A3E53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0000"/>
            <a:ext cx="10515600" cy="2955381"/>
          </a:xfrm>
        </p:spPr>
        <p:txBody>
          <a:bodyPr>
            <a:normAutofit/>
          </a:bodyPr>
          <a:lstStyle/>
          <a:p>
            <a:r>
              <a:rPr lang="en-GB" sz="3200" dirty="0"/>
              <a:t>Children will be aware of their own self-image. </a:t>
            </a:r>
          </a:p>
          <a:p>
            <a:r>
              <a:rPr lang="en-GB" sz="3200" dirty="0"/>
              <a:t>Children will learn how their body image fits into this. </a:t>
            </a:r>
          </a:p>
          <a:p>
            <a:r>
              <a:rPr lang="en-GB" sz="3200" dirty="0"/>
              <a:t>Children will learn how to develop their own self esteem.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435677-43A9-4ABD-BE49-F0C51A430C7D}"/>
              </a:ext>
            </a:extLst>
          </p:cNvPr>
          <p:cNvSpPr txBox="1"/>
          <p:nvPr/>
        </p:nvSpPr>
        <p:spPr>
          <a:xfrm>
            <a:off x="7507597" y="3150191"/>
            <a:ext cx="2654300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sz="2500" dirty="0"/>
              <a:t>Self </a:t>
            </a:r>
          </a:p>
          <a:p>
            <a:r>
              <a:rPr lang="en-GB" sz="2500" dirty="0"/>
              <a:t>Self-Image</a:t>
            </a:r>
          </a:p>
          <a:p>
            <a:r>
              <a:rPr lang="en-GB" sz="2500" dirty="0"/>
              <a:t>Body-image </a:t>
            </a:r>
          </a:p>
          <a:p>
            <a:r>
              <a:rPr lang="en-GB" sz="2500" dirty="0"/>
              <a:t>Self-esteem</a:t>
            </a:r>
          </a:p>
          <a:p>
            <a:r>
              <a:rPr lang="en-GB" sz="2500" dirty="0"/>
              <a:t>Perception </a:t>
            </a:r>
          </a:p>
          <a:p>
            <a:r>
              <a:rPr lang="en-GB" sz="2500" dirty="0"/>
              <a:t>Characteristics </a:t>
            </a:r>
          </a:p>
          <a:p>
            <a:r>
              <a:rPr lang="en-GB" sz="2500" dirty="0"/>
              <a:t>Aspects </a:t>
            </a:r>
          </a:p>
          <a:p>
            <a:r>
              <a:rPr lang="en-GB" sz="2500" dirty="0"/>
              <a:t>Affirmation </a:t>
            </a:r>
          </a:p>
        </p:txBody>
      </p:sp>
    </p:spTree>
    <p:extLst>
      <p:ext uri="{BB962C8B-B14F-4D97-AF65-F5344CB8AC3E}">
        <p14:creationId xmlns:p14="http://schemas.microsoft.com/office/powerpoint/2010/main" val="1383906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78425-2734-4EB3-8186-04A4E6A6D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84798"/>
            <a:ext cx="8596668" cy="1320800"/>
          </a:xfrm>
        </p:spPr>
        <p:txBody>
          <a:bodyPr/>
          <a:lstStyle/>
          <a:p>
            <a:r>
              <a:rPr lang="en-GB" dirty="0"/>
              <a:t>Puberty for Girls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314DD-0560-4809-B842-2CF1A400CC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341" y="745198"/>
            <a:ext cx="10613518" cy="3880773"/>
          </a:xfrm>
        </p:spPr>
        <p:txBody>
          <a:bodyPr>
            <a:normAutofit fontScale="85000" lnSpcReduction="10000"/>
          </a:bodyPr>
          <a:lstStyle/>
          <a:p>
            <a:r>
              <a:rPr lang="en-GB" sz="3200" dirty="0"/>
              <a:t>This session will be separate as girl talk and boy talk.</a:t>
            </a:r>
          </a:p>
          <a:p>
            <a:r>
              <a:rPr lang="en-GB" sz="3200" dirty="0"/>
              <a:t>Children will learn how girls’ bodies change through puberty.</a:t>
            </a:r>
          </a:p>
          <a:p>
            <a:r>
              <a:rPr lang="en-GB" sz="3200" dirty="0"/>
              <a:t>Children will learn the importance of looking after themselves physically and emotionally. </a:t>
            </a:r>
          </a:p>
          <a:p>
            <a:r>
              <a:rPr lang="en-GB" sz="3200" dirty="0"/>
              <a:t>Children will learning about puberty being a natural process that happens to everyone and that it will be OK for them. </a:t>
            </a:r>
          </a:p>
          <a:p>
            <a:r>
              <a:rPr lang="en-GB" sz="3200" dirty="0"/>
              <a:t>This will be an open discussion for children to answer any relevant questions.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B60137-C867-4543-AC4E-DFA80FACD6C5}"/>
              </a:ext>
            </a:extLst>
          </p:cNvPr>
          <p:cNvSpPr txBox="1"/>
          <p:nvPr/>
        </p:nvSpPr>
        <p:spPr>
          <a:xfrm>
            <a:off x="5024351" y="4526417"/>
            <a:ext cx="2529388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sz="2500" dirty="0"/>
              <a:t>Puberty </a:t>
            </a:r>
          </a:p>
          <a:p>
            <a:r>
              <a:rPr lang="en-GB" sz="2500" dirty="0"/>
              <a:t>Menstruation </a:t>
            </a:r>
          </a:p>
          <a:p>
            <a:r>
              <a:rPr lang="en-GB" sz="2500" dirty="0"/>
              <a:t>Periods </a:t>
            </a:r>
          </a:p>
          <a:p>
            <a:r>
              <a:rPr lang="en-GB" sz="2500" dirty="0"/>
              <a:t>Sanitary towels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2D4C5B-C4A8-4DB6-890C-23871848DCB6}"/>
              </a:ext>
            </a:extLst>
          </p:cNvPr>
          <p:cNvSpPr txBox="1"/>
          <p:nvPr/>
        </p:nvSpPr>
        <p:spPr>
          <a:xfrm>
            <a:off x="7804427" y="4550714"/>
            <a:ext cx="252938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Sanitary pads </a:t>
            </a:r>
          </a:p>
          <a:p>
            <a:r>
              <a:rPr lang="en-GB" sz="2500" dirty="0"/>
              <a:t>Tampons </a:t>
            </a:r>
          </a:p>
          <a:p>
            <a:r>
              <a:rPr lang="en-GB" sz="2500" dirty="0"/>
              <a:t>Ovary/ovaries </a:t>
            </a:r>
          </a:p>
          <a:p>
            <a:r>
              <a:rPr lang="en-GB" sz="2500" dirty="0"/>
              <a:t>Vagina </a:t>
            </a:r>
          </a:p>
          <a:p>
            <a:r>
              <a:rPr lang="en-GB" sz="2500" dirty="0"/>
              <a:t>Oestrogen </a:t>
            </a:r>
          </a:p>
          <a:p>
            <a:endParaRPr lang="en-GB" sz="25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5A08F3-9D68-4F5A-B53E-F282E6B5D678}"/>
              </a:ext>
            </a:extLst>
          </p:cNvPr>
          <p:cNvSpPr txBox="1"/>
          <p:nvPr/>
        </p:nvSpPr>
        <p:spPr>
          <a:xfrm>
            <a:off x="10074509" y="4631189"/>
            <a:ext cx="252938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Vulva </a:t>
            </a:r>
          </a:p>
          <a:p>
            <a:r>
              <a:rPr lang="en-GB" sz="2500" dirty="0"/>
              <a:t>Womb/ Uterus </a:t>
            </a:r>
          </a:p>
        </p:txBody>
      </p:sp>
    </p:spTree>
    <p:extLst>
      <p:ext uri="{BB962C8B-B14F-4D97-AF65-F5344CB8AC3E}">
        <p14:creationId xmlns:p14="http://schemas.microsoft.com/office/powerpoint/2010/main" val="3894998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5B9A8-0944-4A9B-8585-DB21DBB0A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341" y="84798"/>
            <a:ext cx="8596668" cy="1320800"/>
          </a:xfrm>
        </p:spPr>
        <p:txBody>
          <a:bodyPr/>
          <a:lstStyle/>
          <a:p>
            <a:r>
              <a:rPr lang="en-GB" dirty="0"/>
              <a:t>Puberty for Boys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0B41DE-E96A-4795-9615-B5A026EAFC71}"/>
              </a:ext>
            </a:extLst>
          </p:cNvPr>
          <p:cNvSpPr txBox="1"/>
          <p:nvPr/>
        </p:nvSpPr>
        <p:spPr>
          <a:xfrm>
            <a:off x="6277906" y="3808343"/>
            <a:ext cx="26543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sz="2500" dirty="0"/>
              <a:t>Puberty </a:t>
            </a:r>
          </a:p>
          <a:p>
            <a:r>
              <a:rPr lang="en-GB" sz="2500" dirty="0"/>
              <a:t>Sperm </a:t>
            </a:r>
          </a:p>
          <a:p>
            <a:r>
              <a:rPr lang="en-GB" sz="2500" dirty="0"/>
              <a:t>Semen </a:t>
            </a:r>
          </a:p>
          <a:p>
            <a:r>
              <a:rPr lang="en-GB" sz="2500" dirty="0"/>
              <a:t>Testicles/ Testes </a:t>
            </a:r>
          </a:p>
          <a:p>
            <a:r>
              <a:rPr lang="en-GB" sz="2500" dirty="0"/>
              <a:t>Erection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FD8F6C32-0A59-4361-836A-FC7EC5C97CB3}"/>
              </a:ext>
            </a:extLst>
          </p:cNvPr>
          <p:cNvSpPr txBox="1">
            <a:spLocks/>
          </p:cNvSpPr>
          <p:nvPr/>
        </p:nvSpPr>
        <p:spPr>
          <a:xfrm>
            <a:off x="600341" y="745198"/>
            <a:ext cx="10613518" cy="388077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/>
              <a:t>This session will be separate as girl talk and boy talk.</a:t>
            </a:r>
          </a:p>
          <a:p>
            <a:r>
              <a:rPr lang="en-GB" sz="3200" dirty="0"/>
              <a:t>Children will learn how boys’ and girls’ bodies change through puberty.</a:t>
            </a:r>
          </a:p>
          <a:p>
            <a:r>
              <a:rPr lang="en-GB" sz="3200" dirty="0"/>
              <a:t>Children will express how they feel about the changes that will happen to them during puberty. </a:t>
            </a:r>
          </a:p>
          <a:p>
            <a:r>
              <a:rPr lang="en-GB" sz="3200" dirty="0"/>
              <a:t>This will be an open discussion for children to answer any relevant questions.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EC2B6F-9C8F-4139-B043-8AADBEAFDAAA}"/>
              </a:ext>
            </a:extLst>
          </p:cNvPr>
          <p:cNvSpPr/>
          <p:nvPr/>
        </p:nvSpPr>
        <p:spPr>
          <a:xfrm>
            <a:off x="9380054" y="3999708"/>
            <a:ext cx="2188420" cy="12464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dirty="0"/>
              <a:t>Facial Hair </a:t>
            </a:r>
          </a:p>
          <a:p>
            <a:r>
              <a:rPr lang="en-GB" sz="2500" dirty="0"/>
              <a:t>Growth Spurt </a:t>
            </a:r>
          </a:p>
          <a:p>
            <a:r>
              <a:rPr lang="en-GB" sz="2500" dirty="0"/>
              <a:t>Hormones  </a:t>
            </a:r>
          </a:p>
        </p:txBody>
      </p:sp>
    </p:spTree>
    <p:extLst>
      <p:ext uri="{BB962C8B-B14F-4D97-AF65-F5344CB8AC3E}">
        <p14:creationId xmlns:p14="http://schemas.microsoft.com/office/powerpoint/2010/main" val="2167507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395CE-B14C-4D52-82AB-220A550C7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1320800"/>
          </a:xfrm>
        </p:spPr>
        <p:txBody>
          <a:bodyPr/>
          <a:lstStyle/>
          <a:p>
            <a:r>
              <a:rPr lang="en-GB" dirty="0"/>
              <a:t>Looking Ahead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3059F0-9A12-4108-A523-73A1E9483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904413"/>
            <a:ext cx="11249623" cy="3880773"/>
          </a:xfrm>
        </p:spPr>
        <p:txBody>
          <a:bodyPr>
            <a:normAutofit/>
          </a:bodyPr>
          <a:lstStyle/>
          <a:p>
            <a:r>
              <a:rPr lang="en-GB" sz="3200" dirty="0"/>
              <a:t>Children will begin to identify what they are looking forward to about becoming a teenager.</a:t>
            </a:r>
          </a:p>
          <a:p>
            <a:r>
              <a:rPr lang="en-GB" sz="3200" dirty="0"/>
              <a:t>Children will begin to understand this brings growing responsibilities. </a:t>
            </a:r>
          </a:p>
          <a:p>
            <a:r>
              <a:rPr lang="en-GB" sz="3200" dirty="0"/>
              <a:t>Children will begin to be confident that they can cope with the changes that growing up will bring.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889CCF-6082-4725-A3DE-185A48AD5B18}"/>
              </a:ext>
            </a:extLst>
          </p:cNvPr>
          <p:cNvSpPr txBox="1"/>
          <p:nvPr/>
        </p:nvSpPr>
        <p:spPr>
          <a:xfrm>
            <a:off x="6619702" y="4333032"/>
            <a:ext cx="26543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sz="2500" dirty="0"/>
              <a:t>Teenager </a:t>
            </a:r>
          </a:p>
          <a:p>
            <a:r>
              <a:rPr lang="en-GB" sz="2500" dirty="0"/>
              <a:t>Milestone </a:t>
            </a:r>
          </a:p>
          <a:p>
            <a:r>
              <a:rPr lang="en-GB" sz="2500" dirty="0"/>
              <a:t>Perceptions </a:t>
            </a:r>
          </a:p>
          <a:p>
            <a:r>
              <a:rPr lang="en-GB" sz="2500" dirty="0"/>
              <a:t>Puberty </a:t>
            </a:r>
          </a:p>
          <a:p>
            <a:r>
              <a:rPr lang="en-GB" sz="2500" dirty="0"/>
              <a:t>Responsibilities</a:t>
            </a:r>
          </a:p>
        </p:txBody>
      </p:sp>
    </p:spTree>
    <p:extLst>
      <p:ext uri="{BB962C8B-B14F-4D97-AF65-F5344CB8AC3E}">
        <p14:creationId xmlns:p14="http://schemas.microsoft.com/office/powerpoint/2010/main" val="3311588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81B48-7600-4437-8303-6FAA96C06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Looking Ahead 2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317AAD-3C33-415A-B939-8E99AA4DD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70000"/>
            <a:ext cx="11196614" cy="3880773"/>
          </a:xfrm>
        </p:spPr>
        <p:txBody>
          <a:bodyPr>
            <a:normAutofit/>
          </a:bodyPr>
          <a:lstStyle/>
          <a:p>
            <a:r>
              <a:rPr lang="en-GB" sz="3200" dirty="0"/>
              <a:t>Children will identify what they are looking forward to for next year.</a:t>
            </a:r>
          </a:p>
          <a:p>
            <a:r>
              <a:rPr lang="en-GB" sz="3200" dirty="0"/>
              <a:t>Children will think about changes they will make next year and know how to go about it.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49A729-E7E0-4B9B-AC12-A437E251A574}"/>
              </a:ext>
            </a:extLst>
          </p:cNvPr>
          <p:cNvSpPr txBox="1"/>
          <p:nvPr/>
        </p:nvSpPr>
        <p:spPr>
          <a:xfrm>
            <a:off x="6275641" y="3534912"/>
            <a:ext cx="26543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sz="2500" dirty="0"/>
              <a:t>Change </a:t>
            </a:r>
          </a:p>
          <a:p>
            <a:r>
              <a:rPr lang="en-GB" sz="2500" dirty="0"/>
              <a:t>Hope </a:t>
            </a:r>
          </a:p>
          <a:p>
            <a:r>
              <a:rPr lang="en-GB" sz="2500" dirty="0"/>
              <a:t>Manage </a:t>
            </a:r>
          </a:p>
          <a:p>
            <a:r>
              <a:rPr lang="en-GB" sz="2500" dirty="0"/>
              <a:t>Cope </a:t>
            </a:r>
          </a:p>
          <a:p>
            <a:r>
              <a:rPr lang="en-GB" sz="2500" dirty="0"/>
              <a:t>Opportunities </a:t>
            </a:r>
          </a:p>
          <a:p>
            <a:r>
              <a:rPr lang="en-GB" sz="2500" dirty="0"/>
              <a:t>Emotions</a:t>
            </a:r>
          </a:p>
          <a:p>
            <a:r>
              <a:rPr lang="en-GB" sz="2500" dirty="0"/>
              <a:t>Fear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CD2ABD-36EF-40EC-960C-690BBB9A4A76}"/>
              </a:ext>
            </a:extLst>
          </p:cNvPr>
          <p:cNvSpPr txBox="1"/>
          <p:nvPr/>
        </p:nvSpPr>
        <p:spPr>
          <a:xfrm>
            <a:off x="8860366" y="3534911"/>
            <a:ext cx="26543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Excitement </a:t>
            </a:r>
          </a:p>
          <a:p>
            <a:r>
              <a:rPr lang="en-GB" sz="2500" dirty="0"/>
              <a:t>Anxious </a:t>
            </a:r>
          </a:p>
        </p:txBody>
      </p:sp>
    </p:spTree>
    <p:extLst>
      <p:ext uri="{BB962C8B-B14F-4D97-AF65-F5344CB8AC3E}">
        <p14:creationId xmlns:p14="http://schemas.microsoft.com/office/powerpoint/2010/main" val="157668914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338</TotalTime>
  <Words>437</Words>
  <Application>Microsoft Office PowerPoint</Application>
  <PresentationFormat>Widescreen</PresentationFormat>
  <Paragraphs>137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PowerPoint Presentation</vt:lpstr>
      <vt:lpstr>My Self Image and Body Image </vt:lpstr>
      <vt:lpstr>Puberty for Girls </vt:lpstr>
      <vt:lpstr>Puberty for Boys</vt:lpstr>
      <vt:lpstr>Looking Ahead 1</vt:lpstr>
      <vt:lpstr>Looking Ahead 2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G. Bennett</dc:creator>
  <cp:lastModifiedBy>ctatton</cp:lastModifiedBy>
  <cp:revision>11</cp:revision>
  <dcterms:created xsi:type="dcterms:W3CDTF">2022-05-10T07:08:20Z</dcterms:created>
  <dcterms:modified xsi:type="dcterms:W3CDTF">2022-06-13T14:50:00Z</dcterms:modified>
</cp:coreProperties>
</file>