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690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8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68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99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1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0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420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8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6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74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6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3D9F-DE13-4D29-9CFE-C53F2319C9B6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9AD9-0286-4FFE-A0A7-E73DA10FBC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82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4160"/>
              </p:ext>
            </p:extLst>
          </p:nvPr>
        </p:nvGraphicFramePr>
        <p:xfrm>
          <a:off x="301679" y="159671"/>
          <a:ext cx="11562515" cy="6936216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4069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Computing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4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03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treasure hunters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Programming/coding</a:t>
                      </a:r>
                    </a:p>
                    <a:p>
                      <a:pPr lvl="0"/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 :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Following instructions, Programming, Debugging </a:t>
                      </a:r>
                    </a:p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Sequencing skills, Logical reasoning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tv chefs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Media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Filming, Evaluating, Editing, working collaboratively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Zoologists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Data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Presenting, analysing, summarising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285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astronauts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Logic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debugging, programming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animators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digital content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 : Storyboarding, filming, editing, creating, evaluating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Rhythmic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programming/coding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recording, creating, editing, evaluating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18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makers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</a:t>
                      </a:r>
                      <a:r>
                        <a:rPr lang="en-GB" sz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/coding/logic</a:t>
                      </a:r>
                      <a:endParaRPr lang="en-GB" sz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lvl="0"/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Logical reasoning,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+mn-lt"/>
                        </a:rPr>
                        <a:t> d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ebugging, programming,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latin typeface="+mn-lt"/>
                        </a:rPr>
                        <a:t>Analysing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and modifying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Presenters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Media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researching, working collaboratively, editing and evaluating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opinion pollsters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Data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analysing data, collecting data, presenting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41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co-authors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digital content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planning, creating, editing, working collaboratively, researching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programmers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Programming/coding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 : programming, editing, debugging, evaluating, creating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composers(musicians)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Digital Content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 :Composition, evaluation, recording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64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toy makers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programming/coding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coding, debugging, designing, programming, evaluating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advertisers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Media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Storyboarding, working collaboratively, critical thinking, editing, filming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AI developers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Data/logic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critical thinking, analysing, evaluating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722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game developers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programming/coding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testing, debugging, creating, programming, planning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adventure gamers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digital content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planning, creating, testing, evaluating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web developers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Key Concepts: Logic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Skills: creating, researching, evaluating, critical thinking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9435C20-F44D-48BA-A816-78D67FB6E144}"/>
              </a:ext>
            </a:extLst>
          </p:cNvPr>
          <p:cNvSpPr txBox="1"/>
          <p:nvPr/>
        </p:nvSpPr>
        <p:spPr>
          <a:xfrm>
            <a:off x="8931058" y="263047"/>
            <a:ext cx="2542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Critical and logical thinking throughout</a:t>
            </a:r>
          </a:p>
          <a:p>
            <a:r>
              <a:rPr lang="en-US" dirty="0"/>
              <a:t>E-safety throughout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421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145510"/>
              </p:ext>
            </p:extLst>
          </p:nvPr>
        </p:nvGraphicFramePr>
        <p:xfrm>
          <a:off x="314742" y="543970"/>
          <a:ext cx="11562515" cy="5001594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9102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Computing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4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03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One/Two- 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treasure hunters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tv chefs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Zoologists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62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Lens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0168777"/>
                  </a:ext>
                </a:extLst>
              </a:tr>
              <a:tr h="22462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0620409"/>
                  </a:ext>
                </a:extLst>
              </a:tr>
              <a:tr h="22462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Vocabulary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3694409"/>
                  </a:ext>
                </a:extLst>
              </a:tr>
              <a:tr h="40076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makers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Presenters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opinion pollsters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45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Lens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909555"/>
                  </a:ext>
                </a:extLst>
              </a:tr>
              <a:tr h="2645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931663"/>
                  </a:ext>
                </a:extLst>
              </a:tr>
              <a:tr h="2645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Vocabulary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065" marR="0" indent="-13906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2588563"/>
                  </a:ext>
                </a:extLst>
              </a:tr>
              <a:tr h="43277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One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toy makers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advertisers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AI developers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3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Lens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3406290"/>
                  </a:ext>
                </a:extLst>
              </a:tr>
              <a:tr h="2653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Key concept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2376215"/>
                  </a:ext>
                </a:extLst>
              </a:tr>
              <a:tr h="2653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Vocabulary 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63862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424212A-3397-4950-8F0F-20FDBD6BE45A}"/>
              </a:ext>
            </a:extLst>
          </p:cNvPr>
          <p:cNvSpPr txBox="1"/>
          <p:nvPr/>
        </p:nvSpPr>
        <p:spPr>
          <a:xfrm>
            <a:off x="636103" y="5719226"/>
            <a:ext cx="9369287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Progression key-</a:t>
            </a:r>
          </a:p>
          <a:p>
            <a:r>
              <a:rPr lang="en-GB" sz="1400" dirty="0"/>
              <a:t> </a:t>
            </a:r>
            <a:r>
              <a:rPr lang="en-GB" sz="1400" dirty="0">
                <a:solidFill>
                  <a:srgbClr val="FF0000"/>
                </a:solidFill>
              </a:rPr>
              <a:t>programming</a:t>
            </a:r>
          </a:p>
          <a:p>
            <a:r>
              <a:rPr lang="en-GB" sz="1400" dirty="0">
                <a:solidFill>
                  <a:srgbClr val="002060"/>
                </a:solidFill>
              </a:rPr>
              <a:t>Data</a:t>
            </a:r>
            <a:r>
              <a:rPr lang="en-GB" sz="1400" dirty="0">
                <a:solidFill>
                  <a:srgbClr val="00B050"/>
                </a:solidFill>
              </a:rPr>
              <a:t> </a:t>
            </a:r>
            <a:r>
              <a:rPr lang="en-GB" sz="1400" dirty="0">
                <a:solidFill>
                  <a:srgbClr val="002060"/>
                </a:solidFill>
              </a:rPr>
              <a:t>handling</a:t>
            </a:r>
          </a:p>
          <a:p>
            <a:r>
              <a:rPr lang="en-GB" sz="1400" dirty="0">
                <a:solidFill>
                  <a:srgbClr val="FFC000"/>
                </a:solidFill>
              </a:rPr>
              <a:t>Creating</a:t>
            </a:r>
          </a:p>
          <a:p>
            <a:r>
              <a:rPr lang="en-GB" sz="1400" dirty="0">
                <a:solidFill>
                  <a:srgbClr val="00B050"/>
                </a:solidFill>
              </a:rPr>
              <a:t>Logical Reasoning – flowing throughout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64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31672"/>
              </p:ext>
            </p:extLst>
          </p:nvPr>
        </p:nvGraphicFramePr>
        <p:xfrm>
          <a:off x="314742" y="321495"/>
          <a:ext cx="11562515" cy="5402795"/>
        </p:xfrm>
        <a:graphic>
          <a:graphicData uri="http://schemas.openxmlformats.org/drawingml/2006/table">
            <a:tbl>
              <a:tblPr firstRow="1" firstCol="1" bandRow="1"/>
              <a:tblGrid>
                <a:gridCol w="123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1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4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6678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Coverage of Computing</a:t>
                      </a:r>
                      <a:endParaRPr lang="en-GB" sz="1200" b="1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Two Year Cycle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4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Group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Autumn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Spring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Summer Term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67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One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/ Two 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astronauts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animators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Rhythmic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9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29884"/>
                  </a:ext>
                </a:extLst>
              </a:tr>
              <a:tr h="2729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567199"/>
                  </a:ext>
                </a:extLst>
              </a:tr>
              <a:tr h="27295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6504009"/>
                  </a:ext>
                </a:extLst>
              </a:tr>
              <a:tr h="56281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Three/Four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 Two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co-authors</a:t>
                      </a:r>
                    </a:p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programmers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</a:t>
                      </a: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composers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(musicians)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9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014027"/>
                  </a:ext>
                </a:extLst>
              </a:tr>
              <a:tr h="3379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7650521"/>
                  </a:ext>
                </a:extLst>
              </a:tr>
              <a:tr h="3379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45" marR="0" indent="-36004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8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281291"/>
                  </a:ext>
                </a:extLst>
              </a:tr>
              <a:tr h="51536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YEAR Five/Six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Cycle</a:t>
                      </a:r>
                      <a:r>
                        <a:rPr lang="en-GB" sz="12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Two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game </a:t>
                      </a: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developers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adventure gamers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FFC00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We are web</a:t>
                      </a: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 developers </a:t>
                      </a: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63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381340"/>
                  </a:ext>
                </a:extLst>
              </a:tr>
              <a:tr h="2963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4854127"/>
                  </a:ext>
                </a:extLst>
              </a:tr>
              <a:tr h="2963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2060"/>
                        </a:solidFill>
                        <a:effectLst/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42439" marR="4243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944076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424212A-3397-4950-8F0F-20FDBD6BE45A}"/>
              </a:ext>
            </a:extLst>
          </p:cNvPr>
          <p:cNvSpPr txBox="1"/>
          <p:nvPr/>
        </p:nvSpPr>
        <p:spPr>
          <a:xfrm>
            <a:off x="636103" y="5719226"/>
            <a:ext cx="9369287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Progression key-</a:t>
            </a:r>
          </a:p>
          <a:p>
            <a:r>
              <a:rPr lang="en-GB" sz="1400" dirty="0"/>
              <a:t> </a:t>
            </a:r>
            <a:r>
              <a:rPr lang="en-GB" sz="1400" dirty="0">
                <a:solidFill>
                  <a:srgbClr val="FF0000"/>
                </a:solidFill>
              </a:rPr>
              <a:t>programming</a:t>
            </a:r>
          </a:p>
          <a:p>
            <a:r>
              <a:rPr lang="en-GB" sz="1400" dirty="0">
                <a:solidFill>
                  <a:srgbClr val="002060"/>
                </a:solidFill>
              </a:rPr>
              <a:t>Data</a:t>
            </a:r>
            <a:r>
              <a:rPr lang="en-GB" sz="1400" dirty="0">
                <a:solidFill>
                  <a:srgbClr val="00B050"/>
                </a:solidFill>
              </a:rPr>
              <a:t> </a:t>
            </a:r>
            <a:r>
              <a:rPr lang="en-GB" sz="1400" dirty="0">
                <a:solidFill>
                  <a:srgbClr val="002060"/>
                </a:solidFill>
              </a:rPr>
              <a:t>handling</a:t>
            </a:r>
          </a:p>
          <a:p>
            <a:r>
              <a:rPr lang="en-GB" sz="1400" dirty="0">
                <a:solidFill>
                  <a:srgbClr val="FFC000"/>
                </a:solidFill>
              </a:rPr>
              <a:t>Creating</a:t>
            </a:r>
          </a:p>
          <a:p>
            <a:r>
              <a:rPr lang="en-GB" sz="1400" dirty="0">
                <a:solidFill>
                  <a:srgbClr val="00B050"/>
                </a:solidFill>
              </a:rPr>
              <a:t>Logical Reasoning – flowing throughout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540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541</Words>
  <Application>Microsoft Office PowerPoint</Application>
  <PresentationFormat>Widescreen</PresentationFormat>
  <Paragraphs>143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>Parkside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lmiles</cp:lastModifiedBy>
  <cp:revision>18</cp:revision>
  <dcterms:created xsi:type="dcterms:W3CDTF">2021-06-22T12:35:45Z</dcterms:created>
  <dcterms:modified xsi:type="dcterms:W3CDTF">2021-10-04T19:36:10Z</dcterms:modified>
</cp:coreProperties>
</file>