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1" r:id="rId9"/>
    <p:sldId id="266" r:id="rId10"/>
    <p:sldId id="268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48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55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262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915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99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237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379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708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359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035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62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168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67611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7812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1155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928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0109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085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626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F65D0D73-F95D-4E15-B038-C4C5AC5DA170}"/>
              </a:ext>
            </a:extLst>
          </p:cNvPr>
          <p:cNvSpPr/>
          <p:nvPr/>
        </p:nvSpPr>
        <p:spPr>
          <a:xfrm>
            <a:off x="176169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207C23B9-3543-4245-BEDE-C7DBD8A74524}"/>
              </a:ext>
            </a:extLst>
          </p:cNvPr>
          <p:cNvSpPr/>
          <p:nvPr/>
        </p:nvSpPr>
        <p:spPr>
          <a:xfrm>
            <a:off x="2148980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975E2BFB-EA50-463D-AFC8-611AECCCC453}"/>
              </a:ext>
            </a:extLst>
          </p:cNvPr>
          <p:cNvSpPr/>
          <p:nvPr/>
        </p:nvSpPr>
        <p:spPr>
          <a:xfrm>
            <a:off x="4121791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BA3159C0-A763-40BF-A4EE-5195FB481BE9}"/>
              </a:ext>
            </a:extLst>
          </p:cNvPr>
          <p:cNvSpPr/>
          <p:nvPr/>
        </p:nvSpPr>
        <p:spPr>
          <a:xfrm>
            <a:off x="6094602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D7C790F5-7712-456A-A790-1336D156E6EE}"/>
              </a:ext>
            </a:extLst>
          </p:cNvPr>
          <p:cNvSpPr/>
          <p:nvPr/>
        </p:nvSpPr>
        <p:spPr>
          <a:xfrm>
            <a:off x="8067413" y="948171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lowchart: Alternate Process 15">
            <a:extLst>
              <a:ext uri="{FF2B5EF4-FFF2-40B4-BE49-F238E27FC236}">
                <a16:creationId xmlns:a16="http://schemas.microsoft.com/office/drawing/2014/main" id="{44DA4E3D-DF11-4C21-87F5-6A25AC6CCC5A}"/>
              </a:ext>
            </a:extLst>
          </p:cNvPr>
          <p:cNvSpPr/>
          <p:nvPr/>
        </p:nvSpPr>
        <p:spPr>
          <a:xfrm>
            <a:off x="10040224" y="948171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989C1B0-A864-4D5B-A25E-C9497A842A9C}"/>
              </a:ext>
            </a:extLst>
          </p:cNvPr>
          <p:cNvSpPr txBox="1"/>
          <p:nvPr/>
        </p:nvSpPr>
        <p:spPr>
          <a:xfrm>
            <a:off x="4407016" y="174072"/>
            <a:ext cx="32381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Progression of SRE at Parkside Primary School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12C444D-AAC2-483A-8081-DD5C194D482C}"/>
              </a:ext>
            </a:extLst>
          </p:cNvPr>
          <p:cNvSpPr txBox="1"/>
          <p:nvPr/>
        </p:nvSpPr>
        <p:spPr>
          <a:xfrm>
            <a:off x="268448" y="1224793"/>
            <a:ext cx="1711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Year 1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089B41C-D0FF-4111-A498-2B4F0BA04C5A}"/>
              </a:ext>
            </a:extLst>
          </p:cNvPr>
          <p:cNvSpPr/>
          <p:nvPr/>
        </p:nvSpPr>
        <p:spPr>
          <a:xfrm>
            <a:off x="2722916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2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E424629-4BEA-4376-9C77-FCEC193B1804}"/>
              </a:ext>
            </a:extLst>
          </p:cNvPr>
          <p:cNvSpPr/>
          <p:nvPr/>
        </p:nvSpPr>
        <p:spPr>
          <a:xfrm>
            <a:off x="4695728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3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A062612-72B6-42CB-8A89-14B120DF2923}"/>
              </a:ext>
            </a:extLst>
          </p:cNvPr>
          <p:cNvSpPr/>
          <p:nvPr/>
        </p:nvSpPr>
        <p:spPr>
          <a:xfrm>
            <a:off x="6668538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695FD9C-E5E6-4B91-9D83-24CBB00C80AB}"/>
              </a:ext>
            </a:extLst>
          </p:cNvPr>
          <p:cNvSpPr/>
          <p:nvPr/>
        </p:nvSpPr>
        <p:spPr>
          <a:xfrm>
            <a:off x="8641350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5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47CDFF3-0B2F-4D2F-9F55-BD2A3CE77D78}"/>
              </a:ext>
            </a:extLst>
          </p:cNvPr>
          <p:cNvSpPr/>
          <p:nvPr/>
        </p:nvSpPr>
        <p:spPr>
          <a:xfrm>
            <a:off x="10614160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6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20B6C16-EAC1-47F3-9250-287D5EEAC542}"/>
              </a:ext>
            </a:extLst>
          </p:cNvPr>
          <p:cNvSpPr txBox="1"/>
          <p:nvPr/>
        </p:nvSpPr>
        <p:spPr>
          <a:xfrm>
            <a:off x="360727" y="1820411"/>
            <a:ext cx="1711354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Life Cycles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Changing Me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My changing body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Boys and girls bodies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Learning and growing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Coping with changes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B300363-97FF-4645-A536-0751B4B4CFAB}"/>
              </a:ext>
            </a:extLst>
          </p:cNvPr>
          <p:cNvSpPr txBox="1"/>
          <p:nvPr/>
        </p:nvSpPr>
        <p:spPr>
          <a:xfrm>
            <a:off x="2220286" y="1821809"/>
            <a:ext cx="1711354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Life Cycles in nature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Growing from Young to Old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The Changing Me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Boys’ and Girls’ bodies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Assertiveness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7EFE07-5F57-41C0-AC54-7AB28D67FE61}"/>
              </a:ext>
            </a:extLst>
          </p:cNvPr>
          <p:cNvSpPr txBox="1"/>
          <p:nvPr/>
        </p:nvSpPr>
        <p:spPr>
          <a:xfrm>
            <a:off x="4218264" y="1870746"/>
            <a:ext cx="171135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How babies grow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Babies, how they develop in the uterus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Outside Body Change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Inside body changes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Family Stereotypes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33944F6-CCFC-41CE-9087-777021E341E3}"/>
              </a:ext>
            </a:extLst>
          </p:cNvPr>
          <p:cNvSpPr txBox="1"/>
          <p:nvPr/>
        </p:nvSpPr>
        <p:spPr>
          <a:xfrm>
            <a:off x="6191074" y="1870746"/>
            <a:ext cx="171135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Unique Me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Internal and external parts of the male and female body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Girls and puberty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Circles of change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Accepting change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C6390EA-7433-4B98-833A-2573DF8AEC90}"/>
              </a:ext>
            </a:extLst>
          </p:cNvPr>
          <p:cNvSpPr txBox="1"/>
          <p:nvPr/>
        </p:nvSpPr>
        <p:spPr>
          <a:xfrm>
            <a:off x="8163886" y="1821809"/>
            <a:ext cx="171135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Self image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Puberty for girls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Puberty for boys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 1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 2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89861E6-67C5-475E-9D9A-B0DF67829C4F}"/>
              </a:ext>
            </a:extLst>
          </p:cNvPr>
          <p:cNvSpPr txBox="1"/>
          <p:nvPr/>
        </p:nvSpPr>
        <p:spPr>
          <a:xfrm>
            <a:off x="10136696" y="1870746"/>
            <a:ext cx="171135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My Self Esteem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Puberty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Babies: Conception to birth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Relationships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The year ahead</a:t>
            </a:r>
          </a:p>
        </p:txBody>
      </p:sp>
    </p:spTree>
    <p:extLst>
      <p:ext uri="{BB962C8B-B14F-4D97-AF65-F5344CB8AC3E}">
        <p14:creationId xmlns:p14="http://schemas.microsoft.com/office/powerpoint/2010/main" val="29915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70359-1BAC-4427-9DE5-F5E0A4E1B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2049" y="139817"/>
            <a:ext cx="8596668" cy="1320800"/>
          </a:xfrm>
        </p:spPr>
        <p:txBody>
          <a:bodyPr/>
          <a:lstStyle/>
          <a:p>
            <a:r>
              <a:rPr lang="en-GB" dirty="0"/>
              <a:t>Unique Me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435677-43A9-4ABD-BE49-F0C51A430C7D}"/>
              </a:ext>
            </a:extLst>
          </p:cNvPr>
          <p:cNvSpPr txBox="1"/>
          <p:nvPr/>
        </p:nvSpPr>
        <p:spPr>
          <a:xfrm>
            <a:off x="350163" y="3934497"/>
            <a:ext cx="2654300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400" dirty="0"/>
              <a:t>Personal </a:t>
            </a:r>
          </a:p>
          <a:p>
            <a:r>
              <a:rPr lang="en-GB" sz="2400" dirty="0"/>
              <a:t>Unique </a:t>
            </a:r>
          </a:p>
          <a:p>
            <a:r>
              <a:rPr lang="en-GB" sz="2400" dirty="0"/>
              <a:t>Characteristics </a:t>
            </a:r>
          </a:p>
          <a:p>
            <a:r>
              <a:rPr lang="en-GB" sz="2400" dirty="0"/>
              <a:t>Parents </a:t>
            </a:r>
            <a:r>
              <a:rPr lang="en-GB" dirty="0"/>
              <a:t>	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50FAD77-4EB2-44C1-AD88-D89E61C45B5D}"/>
              </a:ext>
            </a:extLst>
          </p:cNvPr>
          <p:cNvSpPr/>
          <p:nvPr/>
        </p:nvSpPr>
        <p:spPr>
          <a:xfrm>
            <a:off x="677334" y="800217"/>
            <a:ext cx="901458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rgbClr val="7030A0"/>
                </a:solidFill>
                <a:latin typeface="SRGTX H+ Arial MT"/>
              </a:rPr>
              <a:t>Understand that some of my personal characteristics have come from my birth parents and that this happens because I am made from the joining of their egg and sperm. </a:t>
            </a:r>
          </a:p>
          <a:p>
            <a:endParaRPr lang="en-GB" sz="2800" dirty="0">
              <a:solidFill>
                <a:srgbClr val="000000"/>
              </a:solidFill>
              <a:latin typeface="SRGTX H+ Arial MT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GB" sz="2800" dirty="0">
                <a:solidFill>
                  <a:srgbClr val="00B050"/>
                </a:solidFill>
                <a:latin typeface="SRGTX H+ Arial MT"/>
              </a:rPr>
              <a:t>Appreciate that I am a truly unique human being. 	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2184C0E-7EFC-4DFC-BC0B-ED9E5204A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8689" y="3558250"/>
            <a:ext cx="2990028" cy="30829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2740230-397A-4E9D-9DD4-2CD9AE82C7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8537" y="3101792"/>
            <a:ext cx="2662724" cy="3619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906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78425-2734-4EB3-8186-04A4E6A6D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216" y="52389"/>
            <a:ext cx="10119297" cy="1320800"/>
          </a:xfrm>
        </p:spPr>
        <p:txBody>
          <a:bodyPr/>
          <a:lstStyle/>
          <a:p>
            <a:r>
              <a:rPr lang="en-GB" dirty="0"/>
              <a:t>Internal and external parts of the male and female body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314DD-0560-4809-B842-2CF1A400CC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73189"/>
            <a:ext cx="8596668" cy="3880773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rgbClr val="7030A0"/>
                </a:solidFill>
              </a:rPr>
              <a:t>Correctly label the internal and external parts of male and female bodies that are necessary for making a baby. </a:t>
            </a:r>
          </a:p>
          <a:p>
            <a:r>
              <a:rPr lang="en-GB" sz="2800" dirty="0">
                <a:solidFill>
                  <a:srgbClr val="00B050"/>
                </a:solidFill>
              </a:rPr>
              <a:t>Understand that having a baby is a personal choice and express how I feel about having children when I am an adult. </a:t>
            </a:r>
            <a:r>
              <a:rPr lang="en-GB" sz="2800" dirty="0"/>
              <a:t>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B60137-C867-4543-AC4E-DFA80FACD6C5}"/>
              </a:ext>
            </a:extLst>
          </p:cNvPr>
          <p:cNvSpPr txBox="1"/>
          <p:nvPr/>
        </p:nvSpPr>
        <p:spPr>
          <a:xfrm>
            <a:off x="496671" y="4688693"/>
            <a:ext cx="2143298" cy="2139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dirty="0"/>
              <a:t>Sperm </a:t>
            </a:r>
          </a:p>
          <a:p>
            <a:r>
              <a:rPr lang="en-GB" dirty="0"/>
              <a:t>Egg/ Ovum </a:t>
            </a:r>
          </a:p>
          <a:p>
            <a:r>
              <a:rPr lang="en-GB" dirty="0"/>
              <a:t>Penis </a:t>
            </a:r>
          </a:p>
          <a:p>
            <a:r>
              <a:rPr lang="en-GB" dirty="0"/>
              <a:t>Testicles </a:t>
            </a:r>
          </a:p>
          <a:p>
            <a:r>
              <a:rPr lang="en-GB" dirty="0"/>
              <a:t>Vagina/ Vulva </a:t>
            </a:r>
          </a:p>
          <a:p>
            <a:r>
              <a:rPr lang="en-GB" dirty="0"/>
              <a:t>Womb/ Uterus 	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4545787-87A7-4261-B5D8-AC5F9D7A6A5E}"/>
              </a:ext>
            </a:extLst>
          </p:cNvPr>
          <p:cNvSpPr/>
          <p:nvPr/>
        </p:nvSpPr>
        <p:spPr>
          <a:xfrm>
            <a:off x="2639969" y="5051285"/>
            <a:ext cx="2309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Ovaries </a:t>
            </a:r>
          </a:p>
          <a:p>
            <a:r>
              <a:rPr lang="en-GB" dirty="0"/>
              <a:t>Sexual Intercourse </a:t>
            </a:r>
          </a:p>
          <a:p>
            <a:r>
              <a:rPr lang="en-GB" dirty="0"/>
              <a:t>Fertilise </a:t>
            </a:r>
          </a:p>
          <a:p>
            <a:r>
              <a:rPr lang="en-GB" dirty="0"/>
              <a:t>Conception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9961803-6E3C-49F9-B41C-3D2EB81D5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0911" y="2659431"/>
            <a:ext cx="3707470" cy="4057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998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5B9A8-0944-4A9B-8585-DB21DBB0A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882" y="106261"/>
            <a:ext cx="8596668" cy="1320800"/>
          </a:xfrm>
        </p:spPr>
        <p:txBody>
          <a:bodyPr/>
          <a:lstStyle/>
          <a:p>
            <a:r>
              <a:rPr lang="en-GB" dirty="0"/>
              <a:t>Girls and puberty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8094B-5A9D-4501-81A0-B864863BFA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7550" y="1120353"/>
            <a:ext cx="8416333" cy="3880773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rgbClr val="7030A0"/>
                </a:solidFill>
              </a:rPr>
              <a:t>Describe how a girl’s body changes in order for her to be able to have babies when she is an adult, and that menstruation (having periods) is a natural part of this </a:t>
            </a:r>
          </a:p>
          <a:p>
            <a:r>
              <a:rPr lang="en-GB" sz="2400" dirty="0">
                <a:solidFill>
                  <a:srgbClr val="00B050"/>
                </a:solidFill>
              </a:rPr>
              <a:t>Know that I have strategies to help me cope with the physical and emotional changes I will experience during puberty 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0B41DE-E96A-4795-9615-B5A026EAFC71}"/>
              </a:ext>
            </a:extLst>
          </p:cNvPr>
          <p:cNvSpPr txBox="1"/>
          <p:nvPr/>
        </p:nvSpPr>
        <p:spPr>
          <a:xfrm>
            <a:off x="502147" y="3954361"/>
            <a:ext cx="26543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/>
              <a:t>Vocabulary</a:t>
            </a:r>
          </a:p>
          <a:p>
            <a:r>
              <a:rPr lang="en-GB" sz="2400" dirty="0"/>
              <a:t>Puberty </a:t>
            </a:r>
          </a:p>
          <a:p>
            <a:r>
              <a:rPr lang="en-GB" sz="2400" dirty="0"/>
              <a:t>Menstruation </a:t>
            </a:r>
          </a:p>
          <a:p>
            <a:r>
              <a:rPr lang="en-GB" sz="2400" dirty="0"/>
              <a:t>Periods 	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C7E9FE9-E0E7-43F7-94CD-6405F35501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5499" y="1853967"/>
            <a:ext cx="3685947" cy="474195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E96C23-C6EE-4964-8817-0487076EFE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0454" y="3868329"/>
            <a:ext cx="2162175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507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395CE-B14C-4D52-82AB-220A550C7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995" y="156238"/>
            <a:ext cx="8596668" cy="1320800"/>
          </a:xfrm>
        </p:spPr>
        <p:txBody>
          <a:bodyPr/>
          <a:lstStyle/>
          <a:p>
            <a:r>
              <a:rPr lang="en-GB" dirty="0"/>
              <a:t>Circles of change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3059F0-9A12-4108-A523-73A1E9483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9494" y="1044853"/>
            <a:ext cx="9741793" cy="3880773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rgbClr val="7030A0"/>
                </a:solidFill>
              </a:rPr>
              <a:t>Know how the circle of change works and can apply it to changes I want to make in my life. </a:t>
            </a:r>
          </a:p>
          <a:p>
            <a:r>
              <a:rPr lang="en-GB" sz="2800" dirty="0">
                <a:solidFill>
                  <a:srgbClr val="00B050"/>
                </a:solidFill>
              </a:rPr>
              <a:t>Am confident enough to try to make changes when I think they will benefit me. </a:t>
            </a:r>
            <a:r>
              <a:rPr lang="en-GB" sz="2800" dirty="0"/>
              <a:t>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889CCF-6082-4725-A3DE-185A48AD5B18}"/>
              </a:ext>
            </a:extLst>
          </p:cNvPr>
          <p:cNvSpPr txBox="1"/>
          <p:nvPr/>
        </p:nvSpPr>
        <p:spPr>
          <a:xfrm>
            <a:off x="621574" y="3429000"/>
            <a:ext cx="26543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A74954-BED3-47C0-8C05-AA585A1B8A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574" y="3975506"/>
            <a:ext cx="1560528" cy="21550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096CA59-59AA-477D-8E17-FF75FBF3D9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0663" y="2626873"/>
            <a:ext cx="2975650" cy="4155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588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7F53351-00B9-4F2C-8811-43CFCC3014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246" y="0"/>
            <a:ext cx="4041318" cy="356532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78E0F3-B784-489C-A5D6-50BFAFFCBC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0302" y="58723"/>
            <a:ext cx="4058665" cy="33299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1C741A9-90B2-4A00-9A76-2C198BD985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9564" y="3565321"/>
            <a:ext cx="4181475" cy="313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1391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D06377C-B5F5-49CC-AD52-9137E3784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285" y="512814"/>
            <a:ext cx="5811429" cy="583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8399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81B48-7600-4437-8303-6FAA96C06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271" y="201728"/>
            <a:ext cx="8596668" cy="1320800"/>
          </a:xfrm>
        </p:spPr>
        <p:txBody>
          <a:bodyPr/>
          <a:lstStyle/>
          <a:p>
            <a:r>
              <a:rPr lang="en-GB" dirty="0"/>
              <a:t>Accepting change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17AAD-3C33-415A-B939-8E99AA4DD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3565" y="1397191"/>
            <a:ext cx="8596668" cy="3880773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rgbClr val="7030A0"/>
                </a:solidFill>
              </a:rPr>
              <a:t>Identify changes that have been and may continue to be outside of my control that I learnt to accept. </a:t>
            </a:r>
          </a:p>
          <a:p>
            <a:r>
              <a:rPr lang="en-GB" sz="2400" dirty="0">
                <a:solidFill>
                  <a:srgbClr val="00B050"/>
                </a:solidFill>
              </a:rPr>
              <a:t>Express my fears and concerns about changes that are outside of my control and know how to manage these feelings positively. </a:t>
            </a:r>
            <a:r>
              <a:rPr lang="en-GB" sz="2400" dirty="0"/>
              <a:t>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49A729-E7E0-4B9B-AC12-A437E251A574}"/>
              </a:ext>
            </a:extLst>
          </p:cNvPr>
          <p:cNvSpPr txBox="1"/>
          <p:nvPr/>
        </p:nvSpPr>
        <p:spPr>
          <a:xfrm>
            <a:off x="392739" y="4072770"/>
            <a:ext cx="344102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/>
              <a:t>Vocabulary</a:t>
            </a:r>
          </a:p>
          <a:p>
            <a:r>
              <a:rPr lang="en-GB" sz="2400" dirty="0"/>
              <a:t>Range of emotions - see emotions card resource </a:t>
            </a:r>
          </a:p>
          <a:p>
            <a:r>
              <a:rPr lang="en-GB" sz="2400" dirty="0"/>
              <a:t>Control </a:t>
            </a:r>
          </a:p>
          <a:p>
            <a:r>
              <a:rPr lang="en-GB" sz="2400" dirty="0"/>
              <a:t>Change </a:t>
            </a:r>
          </a:p>
          <a:p>
            <a:r>
              <a:rPr lang="en-GB" sz="2400" dirty="0"/>
              <a:t>Acceptance 	</a:t>
            </a:r>
          </a:p>
        </p:txBody>
      </p:sp>
    </p:spTree>
    <p:extLst>
      <p:ext uri="{BB962C8B-B14F-4D97-AF65-F5344CB8AC3E}">
        <p14:creationId xmlns:p14="http://schemas.microsoft.com/office/powerpoint/2010/main" val="1576689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C37ECD2-8000-4C21-A56B-01F78AA229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59" y="0"/>
            <a:ext cx="4881966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3FD7895-BF6D-4838-AE73-7FB09483CA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0786" y="-58723"/>
            <a:ext cx="49677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1231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0AEC63-68E4-46C7-9F17-342089D75D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4165" y="0"/>
            <a:ext cx="50236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2213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81B48-7600-4437-8303-6FAA96C06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271" y="201728"/>
            <a:ext cx="8596668" cy="1320800"/>
          </a:xfrm>
        </p:spPr>
        <p:txBody>
          <a:bodyPr/>
          <a:lstStyle/>
          <a:p>
            <a:r>
              <a:rPr lang="en-GB" dirty="0"/>
              <a:t>Looking Ahead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17AAD-3C33-415A-B939-8E99AA4DDC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5002" y="862128"/>
            <a:ext cx="8596668" cy="3880773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rgbClr val="7030A0"/>
                </a:solidFill>
              </a:rPr>
              <a:t>Identify what I am looking forward to when I move to a new class </a:t>
            </a:r>
          </a:p>
          <a:p>
            <a:r>
              <a:rPr lang="en-GB" sz="2400" dirty="0">
                <a:solidFill>
                  <a:srgbClr val="00B050"/>
                </a:solidFill>
              </a:rPr>
              <a:t>Reflect on the changes I would like to make next year and can describe how to go about this </a:t>
            </a:r>
            <a:r>
              <a:rPr lang="en-GB" sz="2400" dirty="0"/>
              <a:t>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49A729-E7E0-4B9B-AC12-A437E251A574}"/>
              </a:ext>
            </a:extLst>
          </p:cNvPr>
          <p:cNvSpPr txBox="1"/>
          <p:nvPr/>
        </p:nvSpPr>
        <p:spPr>
          <a:xfrm>
            <a:off x="359183" y="3779155"/>
            <a:ext cx="441415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/>
              <a:t>Vocabulary</a:t>
            </a:r>
          </a:p>
          <a:p>
            <a:r>
              <a:rPr lang="en-GB" sz="2000" dirty="0"/>
              <a:t>Change </a:t>
            </a:r>
          </a:p>
          <a:p>
            <a:r>
              <a:rPr lang="en-GB" sz="2000" dirty="0"/>
              <a:t>Looking forward </a:t>
            </a:r>
          </a:p>
          <a:p>
            <a:r>
              <a:rPr lang="en-GB" sz="2000" dirty="0"/>
              <a:t>Excited </a:t>
            </a:r>
          </a:p>
          <a:p>
            <a:r>
              <a:rPr lang="en-GB" sz="2000" dirty="0"/>
              <a:t>Nervous </a:t>
            </a:r>
          </a:p>
          <a:p>
            <a:r>
              <a:rPr lang="en-GB" sz="2000" dirty="0"/>
              <a:t>Anxious </a:t>
            </a:r>
          </a:p>
          <a:p>
            <a:r>
              <a:rPr lang="en-GB" sz="2000" dirty="0"/>
              <a:t>Happy </a:t>
            </a:r>
          </a:p>
          <a:p>
            <a:r>
              <a:rPr lang="en-GB" sz="2000" dirty="0"/>
              <a:t>(See emotions cards from Piece 5) 	</a:t>
            </a:r>
          </a:p>
          <a:p>
            <a:r>
              <a:rPr lang="en-GB" sz="2000" dirty="0"/>
              <a:t>	</a:t>
            </a:r>
          </a:p>
          <a:p>
            <a:r>
              <a:rPr lang="en-GB" sz="2800" dirty="0"/>
              <a:t>	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69972E-58CE-45DF-963C-2C789FE23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666" y="2459230"/>
            <a:ext cx="4010363" cy="4038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5748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379</TotalTime>
  <Words>455</Words>
  <Application>Microsoft Office PowerPoint</Application>
  <PresentationFormat>Widescreen</PresentationFormat>
  <Paragraphs>124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SRGTX H+ Arial MT</vt:lpstr>
      <vt:lpstr>Trebuchet MS</vt:lpstr>
      <vt:lpstr>Wingdings</vt:lpstr>
      <vt:lpstr>Wingdings 3</vt:lpstr>
      <vt:lpstr>Facet</vt:lpstr>
      <vt:lpstr>PowerPoint Presentation</vt:lpstr>
      <vt:lpstr>Unique Me</vt:lpstr>
      <vt:lpstr>Internal and external parts of the male and female body</vt:lpstr>
      <vt:lpstr>Girls and puberty</vt:lpstr>
      <vt:lpstr>Circles of change </vt:lpstr>
      <vt:lpstr>PowerPoint Presentation</vt:lpstr>
      <vt:lpstr>PowerPoint Presentation</vt:lpstr>
      <vt:lpstr>Accepting change</vt:lpstr>
      <vt:lpstr>PowerPoint Presentation</vt:lpstr>
      <vt:lpstr>PowerPoint Presentation</vt:lpstr>
      <vt:lpstr>Looking Ahead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G. Bennett</dc:creator>
  <cp:lastModifiedBy>ctatton</cp:lastModifiedBy>
  <cp:revision>20</cp:revision>
  <dcterms:created xsi:type="dcterms:W3CDTF">2022-05-10T07:08:20Z</dcterms:created>
  <dcterms:modified xsi:type="dcterms:W3CDTF">2022-06-13T15:46:00Z</dcterms:modified>
</cp:coreProperties>
</file>