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1262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0915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9979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237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79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708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3597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3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3620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1684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67611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07812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1155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928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40109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85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E6EE3-15A9-439A-A1FB-20B9645BC354}" type="datetimeFigureOut">
              <a:rPr lang="en-GB" smtClean="0"/>
              <a:t>13/06/2022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89CEFC9-FC59-4F88-9E54-1EFF864210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6261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lowchart: Alternate Process 3">
            <a:extLst>
              <a:ext uri="{FF2B5EF4-FFF2-40B4-BE49-F238E27FC236}">
                <a16:creationId xmlns:a16="http://schemas.microsoft.com/office/drawing/2014/main" id="{F65D0D73-F95D-4E15-B038-C4C5AC5DA170}"/>
              </a:ext>
            </a:extLst>
          </p:cNvPr>
          <p:cNvSpPr/>
          <p:nvPr/>
        </p:nvSpPr>
        <p:spPr>
          <a:xfrm>
            <a:off x="176169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lowchart: Alternate Process 11">
            <a:extLst>
              <a:ext uri="{FF2B5EF4-FFF2-40B4-BE49-F238E27FC236}">
                <a16:creationId xmlns:a16="http://schemas.microsoft.com/office/drawing/2014/main" id="{207C23B9-3543-4245-BEDE-C7DBD8A74524}"/>
              </a:ext>
            </a:extLst>
          </p:cNvPr>
          <p:cNvSpPr/>
          <p:nvPr/>
        </p:nvSpPr>
        <p:spPr>
          <a:xfrm>
            <a:off x="2148980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lowchart: Alternate Process 12">
            <a:extLst>
              <a:ext uri="{FF2B5EF4-FFF2-40B4-BE49-F238E27FC236}">
                <a16:creationId xmlns:a16="http://schemas.microsoft.com/office/drawing/2014/main" id="{975E2BFB-EA50-463D-AFC8-611AECCCC453}"/>
              </a:ext>
            </a:extLst>
          </p:cNvPr>
          <p:cNvSpPr/>
          <p:nvPr/>
        </p:nvSpPr>
        <p:spPr>
          <a:xfrm>
            <a:off x="4121791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lowchart: Alternate Process 13">
            <a:extLst>
              <a:ext uri="{FF2B5EF4-FFF2-40B4-BE49-F238E27FC236}">
                <a16:creationId xmlns:a16="http://schemas.microsoft.com/office/drawing/2014/main" id="{BA3159C0-A763-40BF-A4EE-5195FB481BE9}"/>
              </a:ext>
            </a:extLst>
          </p:cNvPr>
          <p:cNvSpPr/>
          <p:nvPr/>
        </p:nvSpPr>
        <p:spPr>
          <a:xfrm>
            <a:off x="6094602" y="948172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lowchart: Alternate Process 14">
            <a:extLst>
              <a:ext uri="{FF2B5EF4-FFF2-40B4-BE49-F238E27FC236}">
                <a16:creationId xmlns:a16="http://schemas.microsoft.com/office/drawing/2014/main" id="{D7C790F5-7712-456A-A790-1336D156E6EE}"/>
              </a:ext>
            </a:extLst>
          </p:cNvPr>
          <p:cNvSpPr/>
          <p:nvPr/>
        </p:nvSpPr>
        <p:spPr>
          <a:xfrm>
            <a:off x="8067413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lowchart: Alternate Process 15">
            <a:extLst>
              <a:ext uri="{FF2B5EF4-FFF2-40B4-BE49-F238E27FC236}">
                <a16:creationId xmlns:a16="http://schemas.microsoft.com/office/drawing/2014/main" id="{44DA4E3D-DF11-4C21-87F5-6A25AC6CCC5A}"/>
              </a:ext>
            </a:extLst>
          </p:cNvPr>
          <p:cNvSpPr/>
          <p:nvPr/>
        </p:nvSpPr>
        <p:spPr>
          <a:xfrm>
            <a:off x="10040224" y="948171"/>
            <a:ext cx="1904301" cy="5735756"/>
          </a:xfrm>
          <a:prstGeom prst="flowChartAlternateProcess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989C1B0-A864-4D5B-A25E-C9497A842A9C}"/>
              </a:ext>
            </a:extLst>
          </p:cNvPr>
          <p:cNvSpPr txBox="1"/>
          <p:nvPr/>
        </p:nvSpPr>
        <p:spPr>
          <a:xfrm>
            <a:off x="4407016" y="174072"/>
            <a:ext cx="32381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Progression of SRE at Parkside Primary School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12C444D-AAC2-483A-8081-DD5C194D482C}"/>
              </a:ext>
            </a:extLst>
          </p:cNvPr>
          <p:cNvSpPr txBox="1"/>
          <p:nvPr/>
        </p:nvSpPr>
        <p:spPr>
          <a:xfrm>
            <a:off x="268448" y="1224793"/>
            <a:ext cx="17113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/>
              <a:t>Year 1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089B41C-D0FF-4111-A498-2B4F0BA04C5A}"/>
              </a:ext>
            </a:extLst>
          </p:cNvPr>
          <p:cNvSpPr/>
          <p:nvPr/>
        </p:nvSpPr>
        <p:spPr>
          <a:xfrm>
            <a:off x="2722916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E424629-4BEA-4376-9C77-FCEC193B1804}"/>
              </a:ext>
            </a:extLst>
          </p:cNvPr>
          <p:cNvSpPr/>
          <p:nvPr/>
        </p:nvSpPr>
        <p:spPr>
          <a:xfrm>
            <a:off x="469572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3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A062612-72B6-42CB-8A89-14B120DF2923}"/>
              </a:ext>
            </a:extLst>
          </p:cNvPr>
          <p:cNvSpPr/>
          <p:nvPr/>
        </p:nvSpPr>
        <p:spPr>
          <a:xfrm>
            <a:off x="6668538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4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695FD9C-E5E6-4B91-9D83-24CBB00C80AB}"/>
              </a:ext>
            </a:extLst>
          </p:cNvPr>
          <p:cNvSpPr/>
          <p:nvPr/>
        </p:nvSpPr>
        <p:spPr>
          <a:xfrm>
            <a:off x="864135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7CDFF3-0B2F-4D2F-9F55-BD2A3CE77D78}"/>
              </a:ext>
            </a:extLst>
          </p:cNvPr>
          <p:cNvSpPr/>
          <p:nvPr/>
        </p:nvSpPr>
        <p:spPr>
          <a:xfrm>
            <a:off x="10614160" y="1224793"/>
            <a:ext cx="7564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/>
              <a:t>Year 6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20B6C16-EAC1-47F3-9250-287D5EEAC542}"/>
              </a:ext>
            </a:extLst>
          </p:cNvPr>
          <p:cNvSpPr txBox="1"/>
          <p:nvPr/>
        </p:nvSpPr>
        <p:spPr>
          <a:xfrm>
            <a:off x="360727" y="1820411"/>
            <a:ext cx="1711354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My changing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 and girls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Learning and growing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Coping with changes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B300363-97FF-4645-A536-0751B4B4CFAB}"/>
              </a:ext>
            </a:extLst>
          </p:cNvPr>
          <p:cNvSpPr txBox="1"/>
          <p:nvPr/>
        </p:nvSpPr>
        <p:spPr>
          <a:xfrm>
            <a:off x="2220286" y="1821809"/>
            <a:ext cx="1711354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Life Cycles in nature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Growing from Young to Old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Changing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Boys’ and Girls’ bodies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Assertiveness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17EFE07-5F57-41C0-AC54-7AB28D67FE61}"/>
              </a:ext>
            </a:extLst>
          </p:cNvPr>
          <p:cNvSpPr txBox="1"/>
          <p:nvPr/>
        </p:nvSpPr>
        <p:spPr>
          <a:xfrm>
            <a:off x="4218264" y="1870746"/>
            <a:ext cx="17113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How babies grow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Babies, how they develop in the uterus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Outside Body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Inside body changes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Family </a:t>
            </a:r>
            <a:r>
              <a:rPr lang="en-GB" sz="1600" dirty="0" err="1"/>
              <a:t>Sterotypes</a:t>
            </a:r>
            <a:endParaRPr lang="en-GB" sz="1600" dirty="0"/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33944F6-CCFC-41CE-9087-777021E341E3}"/>
              </a:ext>
            </a:extLst>
          </p:cNvPr>
          <p:cNvSpPr txBox="1"/>
          <p:nvPr/>
        </p:nvSpPr>
        <p:spPr>
          <a:xfrm>
            <a:off x="6191074" y="1870746"/>
            <a:ext cx="171135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Unique Me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Internal and external parts of the male and female body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Girls and 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Circles of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Accepting change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C6390EA-7433-4B98-833A-2573DF8AEC90}"/>
              </a:ext>
            </a:extLst>
          </p:cNvPr>
          <p:cNvSpPr txBox="1"/>
          <p:nvPr/>
        </p:nvSpPr>
        <p:spPr>
          <a:xfrm>
            <a:off x="8163886" y="1821809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Self image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girls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 for boys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1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Looking ahead 2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D89861E6-67C5-475E-9D9A-B0DF67829C4F}"/>
              </a:ext>
            </a:extLst>
          </p:cNvPr>
          <p:cNvSpPr txBox="1"/>
          <p:nvPr/>
        </p:nvSpPr>
        <p:spPr>
          <a:xfrm>
            <a:off x="10136696" y="1870746"/>
            <a:ext cx="171135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GB" sz="1600" dirty="0"/>
              <a:t>My Self Esteem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Puberty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Babies: Conception to birth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Relationships</a:t>
            </a:r>
          </a:p>
          <a:p>
            <a:pPr marL="342900" indent="-342900">
              <a:buFont typeface="+mj-lt"/>
              <a:buAutoNum type="arabicPeriod"/>
            </a:pPr>
            <a:endParaRPr lang="en-GB" sz="1600" dirty="0"/>
          </a:p>
          <a:p>
            <a:pPr marL="342900" indent="-342900">
              <a:buFont typeface="+mj-lt"/>
              <a:buAutoNum type="arabicPeriod"/>
            </a:pPr>
            <a:r>
              <a:rPr lang="en-GB" sz="1600" dirty="0"/>
              <a:t>The year ahead</a:t>
            </a:r>
          </a:p>
        </p:txBody>
      </p:sp>
    </p:spTree>
    <p:extLst>
      <p:ext uri="{BB962C8B-B14F-4D97-AF65-F5344CB8AC3E}">
        <p14:creationId xmlns:p14="http://schemas.microsoft.com/office/powerpoint/2010/main" val="299153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70359-1BAC-4427-9DE5-F5E0A4E1BD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Life Cycles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BDB0C4-DB26-43EB-B9C9-8AAB7A3E5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0000"/>
            <a:ext cx="10515600" cy="2955381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start to understand the life cycles of animals and humans</a:t>
            </a:r>
          </a:p>
          <a:p>
            <a:r>
              <a:rPr lang="en-GB" sz="3200" dirty="0"/>
              <a:t>Children will begin to understand that changes happen as we grow and that this is OK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435677-43A9-4ABD-BE49-F0C51A430C7D}"/>
              </a:ext>
            </a:extLst>
          </p:cNvPr>
          <p:cNvSpPr txBox="1"/>
          <p:nvPr/>
        </p:nvSpPr>
        <p:spPr>
          <a:xfrm>
            <a:off x="6619702" y="4013200"/>
            <a:ext cx="26543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Changes</a:t>
            </a:r>
          </a:p>
          <a:p>
            <a:r>
              <a:rPr lang="en-GB" sz="2500" dirty="0"/>
              <a:t>Life cycles</a:t>
            </a:r>
          </a:p>
          <a:p>
            <a:r>
              <a:rPr lang="en-GB" sz="2500" dirty="0"/>
              <a:t>Baby</a:t>
            </a:r>
          </a:p>
          <a:p>
            <a:r>
              <a:rPr lang="en-GB" sz="2500" dirty="0"/>
              <a:t>Adulthood </a:t>
            </a:r>
          </a:p>
        </p:txBody>
      </p:sp>
    </p:spTree>
    <p:extLst>
      <p:ext uri="{BB962C8B-B14F-4D97-AF65-F5344CB8AC3E}">
        <p14:creationId xmlns:p14="http://schemas.microsoft.com/office/powerpoint/2010/main" val="13839063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78425-2734-4EB3-8186-04A4E6A6D4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Changing 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314DD-0560-4809-B842-2CF1A400CC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73189"/>
            <a:ext cx="8596668" cy="3880773"/>
          </a:xfrm>
        </p:spPr>
        <p:txBody>
          <a:bodyPr>
            <a:normAutofit/>
          </a:bodyPr>
          <a:lstStyle/>
          <a:p>
            <a:r>
              <a:rPr lang="en-GB" sz="3200" dirty="0"/>
              <a:t>Children will be able to talk about how they have changed from a baby and how some things have stayed the same</a:t>
            </a:r>
          </a:p>
          <a:p>
            <a:r>
              <a:rPr lang="en-GB" sz="3200" dirty="0"/>
              <a:t>Children will know that changes are OK and that sometimes hey will happen whether we want them too or not.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B60137-C867-4543-AC4E-DFA80FACD6C5}"/>
              </a:ext>
            </a:extLst>
          </p:cNvPr>
          <p:cNvSpPr txBox="1"/>
          <p:nvPr/>
        </p:nvSpPr>
        <p:spPr>
          <a:xfrm>
            <a:off x="6821970" y="4356390"/>
            <a:ext cx="21432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Change</a:t>
            </a:r>
          </a:p>
          <a:p>
            <a:r>
              <a:rPr lang="en-GB" sz="2500" dirty="0"/>
              <a:t>Life Cycle</a:t>
            </a:r>
          </a:p>
          <a:p>
            <a:r>
              <a:rPr lang="en-GB" sz="2500" dirty="0"/>
              <a:t>Baby</a:t>
            </a:r>
          </a:p>
          <a:p>
            <a:r>
              <a:rPr lang="en-GB" sz="2500" dirty="0"/>
              <a:t>Adult</a:t>
            </a:r>
          </a:p>
          <a:p>
            <a:r>
              <a:rPr lang="en-GB" sz="2500" dirty="0"/>
              <a:t>Grown up</a:t>
            </a:r>
          </a:p>
        </p:txBody>
      </p:sp>
    </p:spTree>
    <p:extLst>
      <p:ext uri="{BB962C8B-B14F-4D97-AF65-F5344CB8AC3E}">
        <p14:creationId xmlns:p14="http://schemas.microsoft.com/office/powerpoint/2010/main" val="38949983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5B9A8-0944-4A9B-8585-DB21DBB0A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Changing Body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8094B-5A9D-4501-81A0-B864863BFA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Know how their body has changed from since they were a baby.</a:t>
            </a:r>
          </a:p>
          <a:p>
            <a:r>
              <a:rPr lang="en-GB" sz="3200" dirty="0"/>
              <a:t>Understand that growing up is part of a natural cycle and that everyone grows at different rates.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0B41DE-E96A-4795-9615-B5A026EAFC71}"/>
              </a:ext>
            </a:extLst>
          </p:cNvPr>
          <p:cNvSpPr txBox="1"/>
          <p:nvPr/>
        </p:nvSpPr>
        <p:spPr>
          <a:xfrm>
            <a:off x="6861002" y="4457700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Baby</a:t>
            </a:r>
          </a:p>
          <a:p>
            <a:r>
              <a:rPr lang="en-GB" sz="2500" dirty="0"/>
              <a:t>Growing up</a:t>
            </a:r>
          </a:p>
          <a:p>
            <a:r>
              <a:rPr lang="en-GB" sz="2500" dirty="0"/>
              <a:t>Adult</a:t>
            </a:r>
          </a:p>
          <a:p>
            <a:r>
              <a:rPr lang="en-GB" sz="2500" dirty="0"/>
              <a:t>Mature</a:t>
            </a:r>
          </a:p>
          <a:p>
            <a:r>
              <a:rPr lang="en-GB" sz="2500" dirty="0"/>
              <a:t>Change</a:t>
            </a:r>
          </a:p>
        </p:txBody>
      </p:sp>
    </p:spTree>
    <p:extLst>
      <p:ext uri="{BB962C8B-B14F-4D97-AF65-F5344CB8AC3E}">
        <p14:creationId xmlns:p14="http://schemas.microsoft.com/office/powerpoint/2010/main" val="2167507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395CE-B14C-4D52-82AB-220A550C7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Boys and Girls Bodies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059F0-9A12-4108-A523-73A1E94831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Identify body parts of the body that make boys different to girls</a:t>
            </a:r>
          </a:p>
          <a:p>
            <a:r>
              <a:rPr lang="en-GB" sz="3200" dirty="0"/>
              <a:t>Use the scientific terminology for the different body parts</a:t>
            </a:r>
          </a:p>
          <a:p>
            <a:r>
              <a:rPr lang="en-GB" sz="3200" dirty="0"/>
              <a:t>Respect that everyone body is private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889CCF-6082-4725-A3DE-185A48AD5B18}"/>
              </a:ext>
            </a:extLst>
          </p:cNvPr>
          <p:cNvSpPr txBox="1"/>
          <p:nvPr/>
        </p:nvSpPr>
        <p:spPr>
          <a:xfrm>
            <a:off x="8700172" y="4410146"/>
            <a:ext cx="26543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Male </a:t>
            </a:r>
          </a:p>
          <a:p>
            <a:r>
              <a:rPr lang="en-GB" sz="2500" dirty="0"/>
              <a:t>Female</a:t>
            </a:r>
          </a:p>
          <a:p>
            <a:r>
              <a:rPr lang="en-GB" sz="2500" dirty="0"/>
              <a:t>Vagina</a:t>
            </a:r>
          </a:p>
          <a:p>
            <a:r>
              <a:rPr lang="en-GB" sz="2500" dirty="0"/>
              <a:t>Penis</a:t>
            </a:r>
          </a:p>
          <a:p>
            <a:r>
              <a:rPr lang="en-GB" sz="2500" dirty="0"/>
              <a:t>Testicles</a:t>
            </a:r>
          </a:p>
        </p:txBody>
      </p:sp>
    </p:spTree>
    <p:extLst>
      <p:ext uri="{BB962C8B-B14F-4D97-AF65-F5344CB8AC3E}">
        <p14:creationId xmlns:p14="http://schemas.microsoft.com/office/powerpoint/2010/main" val="33115881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and Growing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Children will learn how as they learn they change a little bit. </a:t>
            </a:r>
          </a:p>
          <a:p>
            <a:r>
              <a:rPr lang="en-GB" sz="3200" dirty="0"/>
              <a:t>Children learn how they can enjoy learning new things.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7280102" y="4255615"/>
            <a:ext cx="265430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Learn</a:t>
            </a:r>
          </a:p>
          <a:p>
            <a:r>
              <a:rPr lang="en-GB" sz="2500" dirty="0"/>
              <a:t>New</a:t>
            </a:r>
          </a:p>
          <a:p>
            <a:r>
              <a:rPr lang="en-GB" sz="2500" dirty="0"/>
              <a:t>Grow</a:t>
            </a:r>
          </a:p>
          <a:p>
            <a:r>
              <a:rPr lang="en-GB" sz="2500" dirty="0"/>
              <a:t>Change</a:t>
            </a:r>
          </a:p>
        </p:txBody>
      </p:sp>
    </p:spTree>
    <p:extLst>
      <p:ext uri="{BB962C8B-B14F-4D97-AF65-F5344CB8AC3E}">
        <p14:creationId xmlns:p14="http://schemas.microsoft.com/office/powerpoint/2010/main" val="15766891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81B48-7600-4437-8303-6FAA96C06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Coping with Changes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317AAD-3C33-415A-B939-8E99AA4DDC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Children to be able to say changes that have happened to them over their life.</a:t>
            </a:r>
          </a:p>
          <a:p>
            <a:r>
              <a:rPr lang="en-GB" sz="3200" dirty="0"/>
              <a:t>Children will know some ways to cope with changes. </a:t>
            </a:r>
          </a:p>
          <a:p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449A729-E7E0-4B9B-AC12-A437E251A574}"/>
              </a:ext>
            </a:extLst>
          </p:cNvPr>
          <p:cNvSpPr txBox="1"/>
          <p:nvPr/>
        </p:nvSpPr>
        <p:spPr>
          <a:xfrm>
            <a:off x="7565328" y="4072622"/>
            <a:ext cx="2654300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u="sng" dirty="0"/>
              <a:t>Vocabulary</a:t>
            </a:r>
          </a:p>
          <a:p>
            <a:r>
              <a:rPr lang="en-GB" sz="2500" dirty="0"/>
              <a:t>Change</a:t>
            </a:r>
          </a:p>
          <a:p>
            <a:r>
              <a:rPr lang="en-GB" sz="2500" dirty="0"/>
              <a:t>Feelings</a:t>
            </a:r>
          </a:p>
          <a:p>
            <a:r>
              <a:rPr lang="en-GB" sz="2500" dirty="0"/>
              <a:t>Anxious</a:t>
            </a:r>
          </a:p>
          <a:p>
            <a:r>
              <a:rPr lang="en-GB" sz="2500" dirty="0"/>
              <a:t>Worried</a:t>
            </a:r>
          </a:p>
          <a:p>
            <a:r>
              <a:rPr lang="en-GB" sz="2500" dirty="0"/>
              <a:t>Excited</a:t>
            </a:r>
          </a:p>
          <a:p>
            <a:r>
              <a:rPr lang="en-GB" sz="2500" dirty="0"/>
              <a:t>Coping</a:t>
            </a:r>
          </a:p>
        </p:txBody>
      </p:sp>
    </p:spTree>
    <p:extLst>
      <p:ext uri="{BB962C8B-B14F-4D97-AF65-F5344CB8AC3E}">
        <p14:creationId xmlns:p14="http://schemas.microsoft.com/office/powerpoint/2010/main" val="7151039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340</TotalTime>
  <Words>361</Words>
  <Application>Microsoft Office PowerPoint</Application>
  <PresentationFormat>Widescreen</PresentationFormat>
  <Paragraphs>123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PowerPoint Presentation</vt:lpstr>
      <vt:lpstr>Life Cycles </vt:lpstr>
      <vt:lpstr>Changing Me</vt:lpstr>
      <vt:lpstr>My Changing Body</vt:lpstr>
      <vt:lpstr>Boys and Girls Bodies </vt:lpstr>
      <vt:lpstr>Learning and Growing </vt:lpstr>
      <vt:lpstr>Coping with Changes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G. Bennett</dc:creator>
  <cp:lastModifiedBy>C. Jones</cp:lastModifiedBy>
  <cp:revision>11</cp:revision>
  <dcterms:created xsi:type="dcterms:W3CDTF">2022-05-10T07:08:20Z</dcterms:created>
  <dcterms:modified xsi:type="dcterms:W3CDTF">2022-06-13T15:19:58Z</dcterms:modified>
</cp:coreProperties>
</file>