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23" d="100"/>
          <a:sy n="123" d="100"/>
        </p:scale>
        <p:origin x="114" y="27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D9F-DE13-4D29-9CFE-C53F2319C9B6}" type="datetimeFigureOut">
              <a:rPr lang="en-GB" smtClean="0"/>
              <a:t>04/10/2021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9AD9-0286-4FFE-A0A7-E73DA10FBCE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639831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D9F-DE13-4D29-9CFE-C53F2319C9B6}" type="datetimeFigureOut">
              <a:rPr lang="en-GB" smtClean="0"/>
              <a:t>04/10/2021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9AD9-0286-4FFE-A0A7-E73DA10FBCE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774435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D9F-DE13-4D29-9CFE-C53F2319C9B6}" type="datetimeFigureOut">
              <a:rPr lang="en-GB" smtClean="0"/>
              <a:t>04/10/2021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9AD9-0286-4FFE-A0A7-E73DA10FBCE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756831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D9F-DE13-4D29-9CFE-C53F2319C9B6}" type="datetimeFigureOut">
              <a:rPr lang="en-GB" smtClean="0"/>
              <a:t>04/10/2021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9AD9-0286-4FFE-A0A7-E73DA10FBCE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259990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D9F-DE13-4D29-9CFE-C53F2319C9B6}" type="datetimeFigureOut">
              <a:rPr lang="en-GB" smtClean="0"/>
              <a:t>04/10/2021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9AD9-0286-4FFE-A0A7-E73DA10FBCE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799106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D9F-DE13-4D29-9CFE-C53F2319C9B6}" type="datetimeFigureOut">
              <a:rPr lang="en-GB" smtClean="0"/>
              <a:t>04/10/2021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9AD9-0286-4FFE-A0A7-E73DA10FBCE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454044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D9F-DE13-4D29-9CFE-C53F2319C9B6}" type="datetimeFigureOut">
              <a:rPr lang="en-GB" smtClean="0"/>
              <a:t>04/10/2021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9AD9-0286-4FFE-A0A7-E73DA10FBCE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514200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D9F-DE13-4D29-9CFE-C53F2319C9B6}" type="datetimeFigureOut">
              <a:rPr lang="en-GB" smtClean="0"/>
              <a:t>04/10/2021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9AD9-0286-4FFE-A0A7-E73DA10FBCE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686800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D9F-DE13-4D29-9CFE-C53F2319C9B6}" type="datetimeFigureOut">
              <a:rPr lang="en-GB" smtClean="0"/>
              <a:t>04/10/2021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9AD9-0286-4FFE-A0A7-E73DA10FBCE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672601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D9F-DE13-4D29-9CFE-C53F2319C9B6}" type="datetimeFigureOut">
              <a:rPr lang="en-GB" smtClean="0"/>
              <a:t>04/10/2021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9AD9-0286-4FFE-A0A7-E73DA10FBCE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717485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D9F-DE13-4D29-9CFE-C53F2319C9B6}" type="datetimeFigureOut">
              <a:rPr lang="en-GB" smtClean="0"/>
              <a:t>04/10/2021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9AD9-0286-4FFE-A0A7-E73DA10FBCE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303640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DE3D9F-DE13-4D29-9CFE-C53F2319C9B6}" type="datetimeFigureOut">
              <a:rPr lang="en-GB" smtClean="0"/>
              <a:t>04/10/2021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219AD9-0286-4FFE-A0A7-E73DA10FBCE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50582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25952"/>
              </p:ext>
            </p:extLst>
          </p:nvPr>
        </p:nvGraphicFramePr>
        <p:xfrm>
          <a:off x="207118" y="173809"/>
          <a:ext cx="11562515" cy="6544449"/>
        </p:xfrm>
        <a:graphic>
          <a:graphicData uri="http://schemas.openxmlformats.org/drawingml/2006/table">
            <a:tbl>
              <a:tblPr firstRow="1" firstCol="1" bandRow="1"/>
              <a:tblGrid>
                <a:gridCol w="12393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9160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875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544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5281">
                <a:tc gridSpan="4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Coverage of Art </a:t>
                      </a:r>
                      <a:endParaRPr lang="en-GB" sz="1200" b="1" baseline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1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Two Year Cycle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8992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Year Group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Autumn Term</a:t>
                      </a: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Spring Term</a:t>
                      </a: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Summer Term</a:t>
                      </a: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60754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YEAR</a:t>
                      </a:r>
                      <a:r>
                        <a:rPr lang="en-GB" sz="12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One/Two- Cycle One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Key Concepts: line, colour, shape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Style: Modern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Skills: Drawing ,</a:t>
                      </a:r>
                      <a:r>
                        <a:rPr lang="en-US" sz="10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Painting, Collage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Artist: Henri Matisse</a:t>
                      </a:r>
                      <a:endParaRPr lang="en-GB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Key Concepts: texture, pattern, space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Style: Traditional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Skills: Drawing,</a:t>
                      </a:r>
                      <a:r>
                        <a:rPr lang="en-US" sz="10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Painting, Clay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Artist: Pieter Bruegel</a:t>
                      </a:r>
                      <a:endParaRPr lang="en-GB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>
                          <a:effectLst/>
                          <a:latin typeface="+mn-lt"/>
                          <a:ea typeface="Calibri"/>
                          <a:cs typeface="Times New Roman"/>
                        </a:rPr>
                        <a:t>Key Concepts</a:t>
                      </a:r>
                      <a:r>
                        <a:rPr lang="en-US" sz="10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: line, pattern, form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Style: Modern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Skills: Drawing, Printing, Sculpture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Artist: Andy Goldsworthy</a:t>
                      </a:r>
                      <a:endParaRPr lang="en-GB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846047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YEAR One</a:t>
                      </a:r>
                      <a:r>
                        <a:rPr lang="en-GB" sz="12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/ Two </a:t>
                      </a: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Cycle Two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Key Concepts: line, texture, space</a:t>
                      </a:r>
                      <a:endParaRPr lang="en-US" sz="1000" baseline="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Style: Modern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Skills: Drawing ,</a:t>
                      </a:r>
                      <a:r>
                        <a:rPr lang="en-US" sz="10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Painting, Collage</a:t>
                      </a:r>
                    </a:p>
                    <a:p>
                      <a:pPr algn="ctr"/>
                      <a:r>
                        <a:rPr lang="en-US" sz="10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Artist: </a:t>
                      </a:r>
                      <a:r>
                        <a:rPr lang="en-GB" sz="10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Vincent Van Gogh</a:t>
                      </a:r>
                      <a:endParaRPr lang="en-GB" sz="1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Key Concepts: colour, texture</a:t>
                      </a:r>
                      <a:endParaRPr lang="en-US" sz="1000" baseline="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Style: Modern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Skills: Drawing ,</a:t>
                      </a:r>
                      <a:r>
                        <a:rPr lang="en-US" sz="10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Painting, Printing</a:t>
                      </a:r>
                    </a:p>
                    <a:p>
                      <a:pPr algn="ctr"/>
                      <a:r>
                        <a:rPr lang="en-US" sz="10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Artist: </a:t>
                      </a:r>
                      <a:r>
                        <a:rPr lang="en-GB" sz="10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David Hockney</a:t>
                      </a:r>
                      <a:endParaRPr lang="en-GB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Key Concepts: line, shape,</a:t>
                      </a:r>
                      <a:r>
                        <a:rPr lang="en-US" sz="10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texture, form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Style: Contemporary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Skills: Drawing  and </a:t>
                      </a:r>
                      <a:r>
                        <a:rPr lang="en-US" sz="10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Sculpture</a:t>
                      </a:r>
                    </a:p>
                    <a:p>
                      <a:pPr algn="ctr"/>
                      <a:r>
                        <a:rPr lang="en-US" sz="10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Artist: </a:t>
                      </a:r>
                      <a:r>
                        <a:rPr lang="en-GB" sz="10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Diana Beltran Herrera</a:t>
                      </a:r>
                      <a:endParaRPr lang="en-GB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860754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YEAR Three/Four</a:t>
                      </a: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Cycle One</a:t>
                      </a: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Key Concepts: line, colour, shape, space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Style: Modern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Skills: Drawing and Painting</a:t>
                      </a:r>
                      <a:endParaRPr lang="en-US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Artist: Pablo Picasso</a:t>
                      </a:r>
                      <a:endParaRPr lang="en-GB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Key Concepts: line, colour, pattern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Style: Contemporary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Skills: Drawing and Painting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Artist: Keith Haring</a:t>
                      </a:r>
                      <a:endParaRPr lang="en-GB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Key Concepts: shape,</a:t>
                      </a:r>
                      <a:r>
                        <a:rPr lang="en-US" sz="10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texture, form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Style: Contemporary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Skills: Drawing, Painting,</a:t>
                      </a:r>
                      <a:r>
                        <a:rPr lang="en-US" sz="10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Ceramics</a:t>
                      </a:r>
                    </a:p>
                    <a:p>
                      <a:pPr algn="ctr"/>
                      <a:r>
                        <a:rPr lang="en-US" sz="10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Artist: </a:t>
                      </a:r>
                      <a:r>
                        <a:rPr lang="en-GB" sz="10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Kate Malone</a:t>
                      </a:r>
                      <a:endParaRPr lang="en-GB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860754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YEAR Three/Four</a:t>
                      </a: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Cycle Two</a:t>
                      </a: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Key Concepts: line, colour, shape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Style: Modern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Skills: Drawing and Painting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Artist: Claude</a:t>
                      </a:r>
                      <a:r>
                        <a:rPr lang="en-US" sz="10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Monet</a:t>
                      </a:r>
                      <a:endParaRPr lang="en-GB" sz="1000" dirty="0">
                        <a:solidFill>
                          <a:srgbClr val="FF0000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Key Concepts: form, texture, shape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Style: Contemporary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Skills: Drawing, Painting, Sculpture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Artist: Robin Wight</a:t>
                      </a:r>
                      <a:endParaRPr lang="en-GB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Key Concepts: colour, shape, texture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Style:</a:t>
                      </a:r>
                      <a:r>
                        <a:rPr lang="en-US" sz="10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Traditional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Skills: Drawing, Painting, Collage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Artist – Katsushika Hokusai</a:t>
                      </a:r>
                      <a:r>
                        <a:rPr lang="en-US" sz="10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:</a:t>
                      </a:r>
                      <a:endParaRPr lang="en-GB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860754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YEAR Five</a:t>
                      </a:r>
                      <a:r>
                        <a:rPr lang="en-GB" sz="12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/Six</a:t>
                      </a: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Cycle One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Key Concepts: line, shape, pattern, colour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Style: Contemporary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Skills: Drawing and Painting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Artist: Romero</a:t>
                      </a:r>
                      <a:r>
                        <a:rPr lang="en-US" sz="10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Britto</a:t>
                      </a:r>
                      <a:endParaRPr lang="en-GB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Key Concepts: texture, form, space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Style: Modern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Skills: Drawing,</a:t>
                      </a:r>
                      <a:r>
                        <a:rPr lang="en-US" sz="10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Sculpture, Ceramics</a:t>
                      </a:r>
                    </a:p>
                    <a:p>
                      <a:pPr algn="ctr"/>
                      <a:r>
                        <a:rPr lang="en-US" sz="10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Artist:</a:t>
                      </a:r>
                      <a:r>
                        <a:rPr lang="en-US" sz="10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GB" sz="10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Alberto Giacometti</a:t>
                      </a:r>
                      <a:endParaRPr lang="en-GB" sz="1000" dirty="0">
                        <a:effectLst/>
                        <a:latin typeface="+mn-lt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Key Concepts: line, shape, texture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Style: Modern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Skills: Drawing, Painting, Printing</a:t>
                      </a:r>
                      <a:endParaRPr lang="en-US" sz="1000" baseline="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/>
                      <a:r>
                        <a:rPr lang="en-US" sz="10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Artists:</a:t>
                      </a:r>
                      <a:r>
                        <a:rPr lang="en-US" sz="10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Paul Nash/ Max Ernst</a:t>
                      </a:r>
                      <a:endParaRPr lang="en-GB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170664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YEAR Five/Six</a:t>
                      </a: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Cycle</a:t>
                      </a:r>
                      <a:r>
                        <a:rPr lang="en-GB" sz="12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Two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Key Concepts: line, , pattern,</a:t>
                      </a:r>
                      <a:r>
                        <a:rPr lang="en-US" sz="10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colour, texture</a:t>
                      </a:r>
                      <a:endParaRPr lang="en-US" sz="1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Style: Contemporary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Skills: Drawing and Textiles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Artist:</a:t>
                      </a:r>
                      <a:r>
                        <a:rPr lang="en-US" sz="10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GB" sz="10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Jean Michel </a:t>
                      </a:r>
                      <a:r>
                        <a:rPr lang="en-GB" sz="1000" b="0" i="0" u="none" strike="noStrike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Basquiart</a:t>
                      </a:r>
                      <a:r>
                        <a:rPr lang="en-GB" sz="10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GB" sz="1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Key Concepts: line, shape, colour, texture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Style: Modern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Skills: Drawing, Painting, Collage</a:t>
                      </a:r>
                      <a:endParaRPr lang="en-US" sz="1000" baseline="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/>
                      <a:r>
                        <a:rPr lang="en-US" sz="10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Artist:</a:t>
                      </a:r>
                      <a:r>
                        <a:rPr lang="en-US" sz="10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GB" sz="10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L S Lowry</a:t>
                      </a:r>
                      <a:endParaRPr lang="en-GB" sz="1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Key Concepts: line, shape, form, colour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Style: Traditional/ Contemporary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Skills: Drawing, Painting, Sculpture</a:t>
                      </a:r>
                      <a:endParaRPr lang="en-US" sz="1000" baseline="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/>
                      <a:r>
                        <a:rPr lang="en-US" sz="10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Artists: Leonardi Da Vinci/Tara Larson Chang</a:t>
                      </a:r>
                      <a:endParaRPr lang="en-GB" sz="1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224210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289</TotalTime>
  <Words>460</Words>
  <Application>Microsoft Office PowerPoint</Application>
  <PresentationFormat>Widescreen</PresentationFormat>
  <Paragraphs>89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 New Roman</vt:lpstr>
      <vt:lpstr>Office Theme</vt:lpstr>
      <vt:lpstr>PowerPoint Presentation</vt:lpstr>
    </vt:vector>
  </TitlesOfParts>
  <Company>Parkside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gbennett</dc:creator>
  <cp:lastModifiedBy>gbennett</cp:lastModifiedBy>
  <cp:revision>57</cp:revision>
  <cp:lastPrinted>2021-10-04T09:36:23Z</cp:lastPrinted>
  <dcterms:created xsi:type="dcterms:W3CDTF">2021-06-22T12:35:45Z</dcterms:created>
  <dcterms:modified xsi:type="dcterms:W3CDTF">2021-10-04T10:14:16Z</dcterms:modified>
</cp:coreProperties>
</file>