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-16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pPr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98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pPr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443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pPr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683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pPr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999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pPr/>
              <a:t>04/10/2021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910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pPr/>
              <a:t>04/10/2021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404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pPr/>
              <a:t>04/10/2021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420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pPr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680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pPr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260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pPr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748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pPr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364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E3D9F-DE13-4D29-9CFE-C53F2319C9B6}" type="datetimeFigureOut">
              <a:rPr lang="en-GB" smtClean="0"/>
              <a:pPr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19AD9-0286-4FFE-A0A7-E73DA10FBC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582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63503"/>
              </p:ext>
            </p:extLst>
          </p:nvPr>
        </p:nvGraphicFramePr>
        <p:xfrm>
          <a:off x="207118" y="173809"/>
          <a:ext cx="11823773" cy="9294912"/>
        </p:xfrm>
        <a:graphic>
          <a:graphicData uri="http://schemas.openxmlformats.org/drawingml/2006/table">
            <a:tbl>
              <a:tblPr firstRow="1" firstCol="1" bandRow="1"/>
              <a:tblGrid>
                <a:gridCol w="1267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82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40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241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4069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Coverage of Design and Technology </a:t>
                      </a:r>
                      <a:endParaRPr lang="en-GB" sz="1200" b="1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 Year Cycle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800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Group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Autumn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Spring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Summer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894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One/Two- Cycle One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Mechanisms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Sliders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and  Levers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Food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Preparing Fruits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and Vegetables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Textiles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Templates and joining Techniques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539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One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 Two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Two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u="sng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Food</a:t>
                      </a:r>
                      <a:r>
                        <a:rPr lang="en-GB" sz="1200" u="sng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Preparing Fruits and Vegetables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Mechanisms</a:t>
                      </a:r>
                      <a:endParaRPr lang="en-GB" sz="1200" baseline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Wheels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and Axles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Structures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Free Standing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Structures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8106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One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u="sng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Mechanisms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Levers and Linkages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065" marR="0" indent="-13906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139065" marR="0" indent="-13906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Structures</a:t>
                      </a:r>
                      <a:r>
                        <a:rPr lang="en-GB" sz="1200" u="sng" baseline="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139065" marR="0" indent="-13906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Shell structures and computer aided design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139065" marR="0" indent="-13906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Textiles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2D Shapes an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 3D  Products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1642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Two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45" marR="0" indent="-36004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u="sng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60045" marR="0" indent="-36004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Mechanisms</a:t>
                      </a:r>
                      <a:r>
                        <a:rPr lang="en-GB" sz="1200" u="sng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endParaRPr lang="en-GB" sz="1200" u="sng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60045" marR="0" indent="-36004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Pneumatics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60045" marR="0" indent="-36004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Food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Healthy and Varied Diet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Electronics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Simple Programming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and control/ Simple Circuits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539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One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u="sng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Mechanisms</a:t>
                      </a:r>
                      <a:r>
                        <a:rPr lang="en-GB" sz="1200" u="sng" baseline="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Pulleys and Gears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Food</a:t>
                      </a:r>
                      <a:r>
                        <a:rPr lang="en-GB" sz="1200" u="sng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Celebrating Culture and seasonality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Textiles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Combining Different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Fabric Shapes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722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Two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u="sng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Mechanisms 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Cams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Structures</a:t>
                      </a:r>
                      <a:r>
                        <a:rPr lang="en-GB" sz="1200" u="sng" baseline="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Frame structures/ complex switches, monitoring and control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Textiles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3D textile products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using computer aided design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2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2421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230</Words>
  <Application>Microsoft Office PowerPoint</Application>
  <PresentationFormat>Widescreen</PresentationFormat>
  <Paragraphs>111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Parkside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gbennett</dc:creator>
  <cp:lastModifiedBy>gbennett</cp:lastModifiedBy>
  <cp:revision>5</cp:revision>
  <dcterms:created xsi:type="dcterms:W3CDTF">2021-06-22T12:35:45Z</dcterms:created>
  <dcterms:modified xsi:type="dcterms:W3CDTF">2021-10-04T12:54:00Z</dcterms:modified>
</cp:coreProperties>
</file>