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750909"/>
              </p:ext>
            </p:extLst>
          </p:nvPr>
        </p:nvGraphicFramePr>
        <p:xfrm>
          <a:off x="193487" y="0"/>
          <a:ext cx="11562515" cy="7890105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567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 Coverage of History </a:t>
                      </a:r>
                      <a:endParaRPr lang="en-GB" sz="1000" b="1" baseline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Two Year Cycle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1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Group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Autumn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Spring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Summer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0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One/Two- Cycle One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“events beyond living memory that are significant nationally or globally.”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WW1 – Remembrance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“events beyond living memory that are significant nationally or globally.”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Great Fire of London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“significant historical events, people and places in their own locality”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Stafford Castle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1306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One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Two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“changes within living memory – where appropriate, these should be used to reveal aspects of change in national life.”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Toys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“significant historical events, people and places in their own locality”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First Flight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lives of significant individuals in the past who have contributed to national and international achievements, some should be used to compare aspects of life in different periods.”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Neil Armstrong and Jacques Cousteau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420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“Britain’s settlement by Anglo-Saxons and Scots”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Settlements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“the Viking and Anglo-Saxon struggle for the Kingdom of England to the time of Edward the Confessor”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Alfred the Great and </a:t>
                      </a: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Athelstan, first king of England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local history study”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“Pottery industry”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6571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“changes in Britain from the Stone Age to the Iron Age”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Architecture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“the achievements of the earliest civilizations – an overview of where and when the first civilizations appeared ….”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Ancient Egypt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“the achievements of the earliest civilizations – an overview of where and when the first civilizations appeared ….”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Shang Dynasty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30175"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837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Five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One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study of an aspect or theme in British history that extends pupils’ chronological knowledge beyond 1066.”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WW2 – Invasion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“Ancient Greece – a study of Greek life and achievements and their influence on the western world”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Architecture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“The Roman Empire and its impact on Britain”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Hadrian's wall </a:t>
                      </a:r>
                    </a:p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8939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Two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non-European society that provides contrasts with British history – one study: 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Mayan civilization c.AD 900.”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study of an aspect or theme in British history that extends pupils’ chronological knowledge beyond 1066.”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Industrial Revolution </a:t>
                      </a: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technological advance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Change and 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a study of an aspect or theme in British history that extends pupils’ chronological knowledge beyond 1066.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endParaRPr lang="en-GB" sz="1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Post Modern Britain – 1945+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Change of entertainment/film industry. </a:t>
                      </a: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628755"/>
              </p:ext>
            </p:extLst>
          </p:nvPr>
        </p:nvGraphicFramePr>
        <p:xfrm>
          <a:off x="127591" y="173808"/>
          <a:ext cx="11556981" cy="6226473"/>
        </p:xfrm>
        <a:graphic>
          <a:graphicData uri="http://schemas.openxmlformats.org/drawingml/2006/table">
            <a:tbl>
              <a:tblPr firstRow="1" firstCol="1" bandRow="1"/>
              <a:tblGrid>
                <a:gridCol w="1233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4391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Coverage of History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</a:t>
                      </a:r>
                      <a:r>
                        <a:rPr lang="en-GB" sz="1000" b="1" baseline="0" dirty="0" err="1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ycle</a:t>
                      </a:r>
                      <a:r>
                        <a:rPr lang="en-GB" sz="1000" b="1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1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Group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Autumn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Spring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Summer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27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One/Two- Cycle One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“events beyond living memory that are significant nationally or globally.”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WW1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“events beyond living memory that are significant nationally or globally.”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Great Fire of London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“significant historical events, people and places in their own locality”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Stafford Castle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Lens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Remembrance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Settlements</a:t>
                      </a: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47426"/>
                  </a:ext>
                </a:extLst>
              </a:tr>
              <a:tr h="2324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Key concepts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significance, legacy, enquiry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significance, enquiry, legacy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significance, legacy, enquiry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3540537"/>
                  </a:ext>
                </a:extLst>
              </a:tr>
              <a:tr h="2324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Vocabulary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Before, After, A long time ago, Old, Century, Twentieth century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7716146"/>
                  </a:ext>
                </a:extLst>
              </a:tr>
              <a:tr h="68106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“Britain’s settlement by Anglo-Saxons and Scots”</a:t>
                      </a: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“the Viking and Anglo-Saxon struggle for the Kingdom of England to the time of Edward the Confessor”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resistance by Alfred the Great and Athelstan, first king of England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local history study”</a:t>
                      </a: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“Pottery industry”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852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Lens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Kingdoms 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Invasion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Industry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3935588"/>
                  </a:ext>
                </a:extLst>
              </a:tr>
              <a:tr h="30852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Key concepts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cause and consequence, similarities and differences. Enquiry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legacy, continuity and change, interpretation, legacy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significance,  legacy, enquiry,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52747"/>
                  </a:ext>
                </a:extLst>
              </a:tr>
              <a:tr h="30852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Vocabulary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Kingdom,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739980"/>
                  </a:ext>
                </a:extLst>
              </a:tr>
              <a:tr h="6064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Five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One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study of an aspect or theme in British history that extends pupils’ chronological knowledge beyond 1066.”</a:t>
                      </a: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WW2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“Ancient Greece – a study of Greek life and achievements and their influence on the western world”</a:t>
                      </a:r>
                    </a:p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“The Roman Empire and its impact on Britain”</a:t>
                      </a:r>
                    </a:p>
                    <a:p>
                      <a:pPr algn="ctr"/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n-GB" sz="10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ritish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resistance – Boudica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04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Lens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?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Life in Ancient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Invasion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6551675"/>
                  </a:ext>
                </a:extLst>
              </a:tr>
              <a:tr h="2407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Key concepts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significance, legacy, interpretation,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legacy, similarities and difference, significance, enquiry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Chronology, legacy, interpretation, enquiry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558535"/>
                  </a:ext>
                </a:extLst>
              </a:tr>
              <a:tr h="2407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Vocabulary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38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1398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287533"/>
              </p:ext>
            </p:extLst>
          </p:nvPr>
        </p:nvGraphicFramePr>
        <p:xfrm>
          <a:off x="298489" y="403648"/>
          <a:ext cx="11595022" cy="6050703"/>
        </p:xfrm>
        <a:graphic>
          <a:graphicData uri="http://schemas.openxmlformats.org/drawingml/2006/table">
            <a:tbl>
              <a:tblPr firstRow="1" firstCol="1" bandRow="1"/>
              <a:tblGrid>
                <a:gridCol w="1242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1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7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540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2821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History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en-GB" sz="1200" b="1" baseline="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ycle</a:t>
                      </a: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2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4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Group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Autumn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Spring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Summer Term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497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One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Two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“changes within living memory – where appropriate, these should be used to reveal aspects of change in national life.”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Toys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“the lives of significant individuals in the past who have contributed to national and international achievements, some should be used to compare aspects of life in different periods.”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Neil Armstrong and Jacques Cousteau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significant historical events, people and places in their own locality”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Technological Advances in Aviation ??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9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Lens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426019"/>
                  </a:ext>
                </a:extLst>
              </a:tr>
              <a:tr h="2449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Key Concept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6709215"/>
                  </a:ext>
                </a:extLst>
              </a:tr>
              <a:tr h="2449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Vocabulary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119159"/>
                  </a:ext>
                </a:extLst>
              </a:tr>
              <a:tr h="61927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“changes in Britain from the Stone Age to the Iron Age”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Architecture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“the achievements of the earliest civilizations – an overview of where and when the first civilizations appeared ….”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Ancient Egypt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“the achievements of the earliest civilizations – an overview of where and when the first civilizations appeared ….”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Shang Dynasty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30175"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21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Lens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0175"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150255"/>
                  </a:ext>
                </a:extLst>
              </a:tr>
              <a:tr h="2021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Key Concept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0175"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892287"/>
                  </a:ext>
                </a:extLst>
              </a:tr>
              <a:tr h="2021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Vocabulary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0175"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8309008"/>
                  </a:ext>
                </a:extLst>
              </a:tr>
              <a:tr h="79142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Cycle</a:t>
                      </a:r>
                      <a:r>
                        <a:rPr lang="en-GB" sz="1000" baseline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Two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non-European society that provides contrasts with British history – one study: 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Mayan civilization c.AD 900.”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Village life. </a:t>
                      </a:r>
                    </a:p>
                    <a:p>
                      <a:pPr algn="ctr"/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“a study of an aspect or theme in British history that extends pupils’ chronological knowledge beyond 1066.”</a:t>
                      </a: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Industrial Revolution – technological advance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Change and 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a study of an aspect or theme in British history that extends pupils’ chronological knowledge beyond 1066.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Post Modern Britain – 1945+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Change of entertainment/film industry. </a:t>
                      </a:r>
                      <a:r>
                        <a:rPr lang="en-GB" sz="1000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95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Lens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7616582"/>
                  </a:ext>
                </a:extLst>
              </a:tr>
              <a:tr h="28895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Key concept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483981"/>
                  </a:ext>
                </a:extLst>
              </a:tr>
              <a:tr h="28895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Vocabulary </a:t>
                      </a:r>
                      <a:endParaRPr lang="en-GB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2532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0183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254</Words>
  <Application>Microsoft Office PowerPoint</Application>
  <PresentationFormat>Widescreen</PresentationFormat>
  <Paragraphs>260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>Parkside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gbennett</cp:lastModifiedBy>
  <cp:revision>21</cp:revision>
  <cp:lastPrinted>2021-09-28T13:45:26Z</cp:lastPrinted>
  <dcterms:created xsi:type="dcterms:W3CDTF">2021-06-22T12:35:45Z</dcterms:created>
  <dcterms:modified xsi:type="dcterms:W3CDTF">2021-10-04T12:59:33Z</dcterms:modified>
</cp:coreProperties>
</file>