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4" d="100"/>
          <a:sy n="114" d="100"/>
        </p:scale>
        <p:origin x="414" y="11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9" name="Rectangle 8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154955" y="2099733"/>
            <a:ext cx="8825658" cy="2677648"/>
          </a:xfrm>
        </p:spPr>
        <p:txBody>
          <a:bodyPr anchor="b"/>
          <a:lstStyle>
            <a:lvl1pPr>
              <a:defRPr sz="5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 bwMode="gray">
          <a:xfrm>
            <a:off x="1154955" y="4777380"/>
            <a:ext cx="8825658" cy="861420"/>
          </a:xfrm>
        </p:spPr>
        <p:txBody>
          <a:bodyPr anchor="t"/>
          <a:lstStyle>
            <a:lvl1pPr marL="0" indent="0" algn="l">
              <a:buNone/>
              <a:defRPr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 bwMode="gray">
          <a:xfrm rot="5400000">
            <a:off x="10158984" y="1792224"/>
            <a:ext cx="990599" cy="304799"/>
          </a:xfrm>
        </p:spPr>
        <p:txBody>
          <a:bodyPr anchor="t"/>
          <a:lstStyle>
            <a:lvl1pPr algn="l"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 bwMode="gray">
          <a:xfrm rot="5400000">
            <a:off x="8951976" y="3227832"/>
            <a:ext cx="3859795" cy="304801"/>
          </a:xfrm>
        </p:spPr>
        <p:txBody>
          <a:bodyPr/>
          <a:lstStyle>
            <a:lvl1pPr>
              <a:defRPr b="0" i="0">
                <a:solidFill>
                  <a:schemeClr val="bg1">
                    <a:alpha val="60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11" name="Rectangle 1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12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0352540" y="295729"/>
            <a:ext cx="838199" cy="767687"/>
          </a:xfrm>
        </p:spPr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5243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54954" y="2603500"/>
            <a:ext cx="8825659" cy="3416300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627298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0" name="Rectangle 9"/>
            <p:cNvSpPr/>
            <p:nvPr/>
          </p:nvSpPr>
          <p:spPr bwMode="gray">
            <a:xfrm>
              <a:off x="7289800" y="402165"/>
              <a:ext cx="44788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Freeform 5"/>
            <p:cNvSpPr/>
            <p:nvPr/>
          </p:nvSpPr>
          <p:spPr bwMode="gray">
            <a:xfrm rot="16200000">
              <a:off x="3787244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5922489">
              <a:off x="4698352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677645"/>
            <a:ext cx="4351025" cy="2283824"/>
          </a:xfrm>
        </p:spPr>
        <p:txBody>
          <a:bodyPr anchor="ctr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95559" y="2677644"/>
            <a:ext cx="3757545" cy="2283824"/>
          </a:xfrm>
        </p:spPr>
        <p:txBody>
          <a:bodyPr anchor="ctr"/>
          <a:lstStyle>
            <a:lvl1pPr marL="0" indent="0" algn="l">
              <a:buNone/>
              <a:defRPr sz="2000" cap="all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4986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54954" y="2603500"/>
            <a:ext cx="4825158" cy="3416301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08712" y="2603500"/>
            <a:ext cx="4825159" cy="3416300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976692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4825157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4954" y="3179762"/>
            <a:ext cx="4825158" cy="2840039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208712" y="2603500"/>
            <a:ext cx="482515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208712" y="3179762"/>
            <a:ext cx="4825159" cy="2840039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  <a:lvl6pPr>
              <a:defRPr sz="1200"/>
            </a:lvl6pPr>
            <a:lvl7pPr>
              <a:defRPr sz="1200"/>
            </a:lvl7pPr>
            <a:lvl8pPr>
              <a:defRPr sz="1200"/>
            </a:lvl8pPr>
            <a:lvl9pPr>
              <a:defRPr sz="12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202051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761413" cy="706964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16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Rectangle 6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219935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5713412" y="402165"/>
              <a:ext cx="6055253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Freeform 5"/>
            <p:cNvSpPr/>
            <p:nvPr/>
          </p:nvSpPr>
          <p:spPr bwMode="gray">
            <a:xfrm rot="15922489">
              <a:off x="3140485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2229377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295400"/>
            <a:ext cx="2793158" cy="1600200"/>
          </a:xfrm>
        </p:spPr>
        <p:txBody>
          <a:bodyPr anchor="b"/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781146" y="1447800"/>
            <a:ext cx="5190066" cy="4572000"/>
          </a:xfrm>
        </p:spPr>
        <p:txBody>
          <a:bodyPr anchor="ctr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129280"/>
            <a:ext cx="2793158" cy="2895599"/>
          </a:xfrm>
        </p:spPr>
        <p:txBody>
          <a:bodyPr/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29721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4" name="Rectangle 13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1" name="Rectangle 10"/>
            <p:cNvSpPr/>
            <p:nvPr/>
          </p:nvSpPr>
          <p:spPr bwMode="gray">
            <a:xfrm>
              <a:off x="6172200" y="402165"/>
              <a:ext cx="5596465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Freeform 5"/>
            <p:cNvSpPr/>
            <p:nvPr/>
          </p:nvSpPr>
          <p:spPr bwMode="gray">
            <a:xfrm rot="15922489">
              <a:off x="4203594" y="1826078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 rot="16200000">
              <a:off x="32954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5" y="1693333"/>
            <a:ext cx="3865134" cy="1735667"/>
          </a:xfrm>
        </p:spPr>
        <p:txBody>
          <a:bodyPr anchor="b">
            <a:normAutofit/>
          </a:bodyPr>
          <a:lstStyle>
            <a:lvl1pPr algn="l">
              <a:defRPr sz="36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547870" y="1143000"/>
            <a:ext cx="3227193" cy="4572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marL="0" lvl="0" indent="0" algn="ctr">
              <a:buNone/>
            </a:pPr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 bwMode="gray">
          <a:xfrm>
            <a:off x="1154954" y="3657600"/>
            <a:ext cx="3859212" cy="1371600"/>
          </a:xfrm>
        </p:spPr>
        <p:txBody>
          <a:bodyPr>
            <a:normAutofit/>
          </a:bodyPr>
          <a:lstStyle>
            <a:lvl1pPr marL="0" indent="0">
              <a:buNone/>
              <a:defRPr sz="14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672728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3" name="Rectangle 12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Oval 20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Freeform 5"/>
            <p:cNvSpPr/>
            <p:nvPr/>
          </p:nvSpPr>
          <p:spPr bwMode="gray">
            <a:xfrm rot="10371525">
              <a:off x="263767" y="443825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1" name="Freeform 5"/>
            <p:cNvSpPr/>
            <p:nvPr/>
          </p:nvSpPr>
          <p:spPr bwMode="gray">
            <a:xfrm rot="10800000">
              <a:off x="459506" y="321130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5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4969927"/>
            <a:ext cx="8825659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154954" y="685800"/>
            <a:ext cx="8825659" cy="34290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536665"/>
            <a:ext cx="8825658" cy="493712"/>
          </a:xfrm>
        </p:spPr>
        <p:txBody>
          <a:bodyPr>
            <a:normAutofit/>
          </a:bodyPr>
          <a:lstStyle>
            <a:lvl1pPr marL="0" indent="0">
              <a:buNone/>
              <a:defRPr sz="120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6" name="Rectangle 15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827189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4" name="Oval 13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Freeform 5"/>
            <p:cNvSpPr/>
            <p:nvPr/>
          </p:nvSpPr>
          <p:spPr bwMode="gray">
            <a:xfrm rot="21010068">
              <a:off x="8490951" y="2714874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7" name="Freeform 5"/>
            <p:cNvSpPr/>
            <p:nvPr/>
          </p:nvSpPr>
          <p:spPr bwMode="gray">
            <a:xfrm>
              <a:off x="455612" y="2801319"/>
              <a:ext cx="11277600" cy="3602637"/>
            </a:xfrm>
            <a:custGeom>
              <a:avLst/>
              <a:gdLst/>
              <a:ahLst/>
              <a:cxnLst/>
              <a:rect l="l" t="t" r="r" b="b"/>
              <a:pathLst>
                <a:path w="10000" h="7946">
                  <a:moveTo>
                    <a:pt x="0" y="0"/>
                  </a:moveTo>
                  <a:lnTo>
                    <a:pt x="0" y="7945"/>
                  </a:lnTo>
                  <a:lnTo>
                    <a:pt x="10000" y="7946"/>
                  </a:lnTo>
                  <a:lnTo>
                    <a:pt x="10000" y="4"/>
                  </a:lnTo>
                  <a:lnTo>
                    <a:pt x="10000" y="4"/>
                  </a:lnTo>
                  <a:lnTo>
                    <a:pt x="9773" y="91"/>
                  </a:lnTo>
                  <a:lnTo>
                    <a:pt x="9547" y="175"/>
                  </a:lnTo>
                  <a:lnTo>
                    <a:pt x="9320" y="256"/>
                  </a:lnTo>
                  <a:lnTo>
                    <a:pt x="9092" y="326"/>
                  </a:lnTo>
                  <a:lnTo>
                    <a:pt x="8865" y="396"/>
                  </a:lnTo>
                  <a:lnTo>
                    <a:pt x="8637" y="462"/>
                  </a:lnTo>
                  <a:lnTo>
                    <a:pt x="8412" y="518"/>
                  </a:lnTo>
                  <a:lnTo>
                    <a:pt x="8184" y="571"/>
                  </a:lnTo>
                  <a:lnTo>
                    <a:pt x="7957" y="620"/>
                  </a:lnTo>
                  <a:lnTo>
                    <a:pt x="7734" y="662"/>
                  </a:lnTo>
                  <a:lnTo>
                    <a:pt x="7508" y="704"/>
                  </a:lnTo>
                  <a:lnTo>
                    <a:pt x="7285" y="739"/>
                  </a:lnTo>
                  <a:lnTo>
                    <a:pt x="7062" y="767"/>
                  </a:lnTo>
                  <a:lnTo>
                    <a:pt x="6840" y="795"/>
                  </a:lnTo>
                  <a:lnTo>
                    <a:pt x="6620" y="819"/>
                  </a:lnTo>
                  <a:lnTo>
                    <a:pt x="6402" y="837"/>
                  </a:lnTo>
                  <a:lnTo>
                    <a:pt x="6184" y="851"/>
                  </a:lnTo>
                  <a:lnTo>
                    <a:pt x="5968" y="865"/>
                  </a:lnTo>
                  <a:lnTo>
                    <a:pt x="5755" y="872"/>
                  </a:lnTo>
                  <a:lnTo>
                    <a:pt x="5542" y="879"/>
                  </a:lnTo>
                  <a:lnTo>
                    <a:pt x="5332" y="882"/>
                  </a:lnTo>
                  <a:lnTo>
                    <a:pt x="5124" y="879"/>
                  </a:lnTo>
                  <a:lnTo>
                    <a:pt x="4918" y="879"/>
                  </a:lnTo>
                  <a:lnTo>
                    <a:pt x="4714" y="872"/>
                  </a:lnTo>
                  <a:lnTo>
                    <a:pt x="4514" y="861"/>
                  </a:lnTo>
                  <a:lnTo>
                    <a:pt x="4316" y="851"/>
                  </a:lnTo>
                  <a:lnTo>
                    <a:pt x="4122" y="840"/>
                  </a:lnTo>
                  <a:lnTo>
                    <a:pt x="3929" y="823"/>
                  </a:lnTo>
                  <a:lnTo>
                    <a:pt x="3739" y="805"/>
                  </a:lnTo>
                  <a:lnTo>
                    <a:pt x="3553" y="788"/>
                  </a:lnTo>
                  <a:lnTo>
                    <a:pt x="3190" y="742"/>
                  </a:lnTo>
                  <a:lnTo>
                    <a:pt x="2842" y="693"/>
                  </a:lnTo>
                  <a:lnTo>
                    <a:pt x="2508" y="641"/>
                  </a:lnTo>
                  <a:lnTo>
                    <a:pt x="2192" y="585"/>
                  </a:lnTo>
                  <a:lnTo>
                    <a:pt x="1890" y="525"/>
                  </a:lnTo>
                  <a:lnTo>
                    <a:pt x="1610" y="462"/>
                  </a:lnTo>
                  <a:lnTo>
                    <a:pt x="1347" y="399"/>
                  </a:lnTo>
                  <a:lnTo>
                    <a:pt x="1105" y="336"/>
                  </a:lnTo>
                  <a:lnTo>
                    <a:pt x="883" y="277"/>
                  </a:lnTo>
                  <a:lnTo>
                    <a:pt x="686" y="221"/>
                  </a:lnTo>
                  <a:lnTo>
                    <a:pt x="508" y="168"/>
                  </a:lnTo>
                  <a:lnTo>
                    <a:pt x="358" y="123"/>
                  </a:lnTo>
                  <a:lnTo>
                    <a:pt x="232" y="81"/>
                  </a:lnTo>
                  <a:lnTo>
                    <a:pt x="59" y="21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48798" y="1063417"/>
            <a:ext cx="8831816" cy="1372986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3543300"/>
            <a:ext cx="8825659" cy="2476500"/>
          </a:xfrm>
        </p:spPr>
        <p:txBody>
          <a:bodyPr anchor="ctr">
            <a:normAutofit/>
          </a:bodyPr>
          <a:lstStyle>
            <a:lvl1pPr marL="0" indent="0">
              <a:buNone/>
              <a:defRPr sz="18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3" name="Rectangle 12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2387069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Group 2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7" name="Rectangle 1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2" name="Oval 21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Oval 22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Oval 23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Oval 24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1" name="Freeform 5"/>
            <p:cNvSpPr/>
            <p:nvPr/>
          </p:nvSpPr>
          <p:spPr bwMode="gray">
            <a:xfrm rot="21010068">
              <a:off x="8490951" y="41851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2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8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16" name="TextBox 15"/>
          <p:cNvSpPr txBox="1"/>
          <p:nvPr/>
        </p:nvSpPr>
        <p:spPr bwMode="gray">
          <a:xfrm>
            <a:off x="881566" y="607336"/>
            <a:ext cx="801912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“</a:t>
            </a:r>
          </a:p>
        </p:txBody>
      </p:sp>
      <p:sp>
        <p:nvSpPr>
          <p:cNvPr id="13" name="TextBox 12"/>
          <p:cNvSpPr txBox="1"/>
          <p:nvPr/>
        </p:nvSpPr>
        <p:spPr bwMode="gray">
          <a:xfrm>
            <a:off x="9884458" y="2613787"/>
            <a:ext cx="652763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9600" b="0" i="0" dirty="0"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  <a:cs typeface="Arial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81878" y="982134"/>
            <a:ext cx="8453906" cy="2696632"/>
          </a:xfrm>
        </p:spPr>
        <p:txBody>
          <a:bodyPr/>
          <a:lstStyle>
            <a:lvl1pPr>
              <a:defRPr sz="4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14" name="Text Placeholder 3"/>
          <p:cNvSpPr>
            <a:spLocks noGrp="1"/>
          </p:cNvSpPr>
          <p:nvPr>
            <p:ph type="body" sz="half" idx="13"/>
          </p:nvPr>
        </p:nvSpPr>
        <p:spPr bwMode="gray">
          <a:xfrm>
            <a:off x="1945945" y="3678766"/>
            <a:ext cx="7731219" cy="342174"/>
          </a:xfrm>
        </p:spPr>
        <p:txBody>
          <a:bodyPr anchor="t">
            <a:normAutofit/>
          </a:bodyPr>
          <a:lstStyle>
            <a:lvl1pPr marL="0" indent="0">
              <a:buNone/>
              <a:defRPr lang="en-US" sz="1400" b="0" i="0" kern="1200" cap="small" dirty="0">
                <a:solidFill>
                  <a:schemeClr val="accent1">
                    <a:lumMod val="60000"/>
                    <a:lumOff val="40000"/>
                  </a:schemeClr>
                </a:solidFill>
                <a:latin typeface="+mn-lt"/>
                <a:ea typeface="+mn-ea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2"/>
          </p:nvPr>
        </p:nvSpPr>
        <p:spPr>
          <a:xfrm>
            <a:off x="1154954" y="5029199"/>
            <a:ext cx="9244897" cy="997857"/>
          </a:xfrm>
        </p:spPr>
        <p:txBody>
          <a:bodyPr anchor="ctr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9" name="Rectangle 18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7117602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1" name="Rectangle 10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Freeform 5"/>
            <p:cNvSpPr/>
            <p:nvPr/>
          </p:nvSpPr>
          <p:spPr bwMode="gray">
            <a:xfrm rot="21010068">
              <a:off x="8490951" y="4193583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8" name="Freeform 5"/>
            <p:cNvSpPr/>
            <p:nvPr/>
          </p:nvSpPr>
          <p:spPr bwMode="gray">
            <a:xfrm>
              <a:off x="455612" y="4241801"/>
              <a:ext cx="11277600" cy="2337161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2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2370667"/>
            <a:ext cx="8825660" cy="1822514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5024967"/>
            <a:ext cx="8825659" cy="860400"/>
          </a:xfrm>
        </p:spPr>
        <p:txBody>
          <a:bodyPr anchor="t"/>
          <a:lstStyle>
            <a:lvl1pPr marL="0" indent="0" algn="l">
              <a:buNone/>
              <a:defRPr sz="2000" cap="none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4321528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2"/>
            <a:ext cx="314187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6" name="Text Placeholder 3"/>
          <p:cNvSpPr>
            <a:spLocks noGrp="1"/>
          </p:cNvSpPr>
          <p:nvPr>
            <p:ph type="body" sz="half" idx="15"/>
          </p:nvPr>
        </p:nvSpPr>
        <p:spPr>
          <a:xfrm>
            <a:off x="1154953" y="3179764"/>
            <a:ext cx="314187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12721" y="2603500"/>
            <a:ext cx="3147009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Text Placeholder 3"/>
          <p:cNvSpPr>
            <a:spLocks noGrp="1"/>
          </p:cNvSpPr>
          <p:nvPr>
            <p:ph type="body" sz="half" idx="16"/>
          </p:nvPr>
        </p:nvSpPr>
        <p:spPr>
          <a:xfrm>
            <a:off x="4512721" y="3179763"/>
            <a:ext cx="3147009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888135" y="2603501"/>
            <a:ext cx="3145730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20" name="Text Placeholder 3"/>
          <p:cNvSpPr>
            <a:spLocks noGrp="1"/>
          </p:cNvSpPr>
          <p:nvPr>
            <p:ph type="body" sz="half" idx="17"/>
          </p:nvPr>
        </p:nvSpPr>
        <p:spPr>
          <a:xfrm>
            <a:off x="7888329" y="3179762"/>
            <a:ext cx="3145536" cy="284729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17" name="Straight Connector 16"/>
          <p:cNvCxnSpPr/>
          <p:nvPr/>
        </p:nvCxnSpPr>
        <p:spPr>
          <a:xfrm>
            <a:off x="440397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18" name="Straight Connector 17"/>
          <p:cNvCxnSpPr/>
          <p:nvPr/>
        </p:nvCxnSpPr>
        <p:spPr>
          <a:xfrm>
            <a:off x="777240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925679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4532844"/>
            <a:ext cx="305043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9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1334553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2" name="Text Placeholder 3"/>
          <p:cNvSpPr>
            <a:spLocks noGrp="1"/>
          </p:cNvSpPr>
          <p:nvPr>
            <p:ph type="body" sz="half" idx="18"/>
          </p:nvPr>
        </p:nvSpPr>
        <p:spPr>
          <a:xfrm>
            <a:off x="1154954" y="5109106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568865" y="4532844"/>
            <a:ext cx="3050438" cy="576263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1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4748462" y="2603500"/>
            <a:ext cx="2691243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3" name="Text Placeholder 3"/>
          <p:cNvSpPr>
            <a:spLocks noGrp="1"/>
          </p:cNvSpPr>
          <p:nvPr>
            <p:ph type="body" sz="half" idx="19"/>
          </p:nvPr>
        </p:nvSpPr>
        <p:spPr>
          <a:xfrm>
            <a:off x="4570172" y="5109105"/>
            <a:ext cx="3050438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14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7982775" y="4532845"/>
            <a:ext cx="3051095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accent1">
                    <a:lumMod val="60000"/>
                    <a:lumOff val="40000"/>
                  </a:schemeClr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2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8163031" y="2603500"/>
            <a:ext cx="2691242" cy="159151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20"/>
          </p:nvPr>
        </p:nvSpPr>
        <p:spPr>
          <a:xfrm>
            <a:off x="7982775" y="5109104"/>
            <a:ext cx="3051096" cy="91795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cxnSp>
        <p:nvCxnSpPr>
          <p:cNvPr id="43" name="Straight Connector 42"/>
          <p:cNvCxnSpPr/>
          <p:nvPr/>
        </p:nvCxnSpPr>
        <p:spPr>
          <a:xfrm>
            <a:off x="4405831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cxnSp>
        <p:nvCxnSpPr>
          <p:cNvPr id="44" name="Straight Connector 43"/>
          <p:cNvCxnSpPr/>
          <p:nvPr/>
        </p:nvCxnSpPr>
        <p:spPr>
          <a:xfrm>
            <a:off x="7797802" y="2569633"/>
            <a:ext cx="0" cy="3492499"/>
          </a:xfrm>
          <a:prstGeom prst="line">
            <a:avLst/>
          </a:prstGeom>
          <a:ln w="12700" cmpd="sng">
            <a:solidFill>
              <a:schemeClr val="accent1">
                <a:alpha val="40000"/>
              </a:schemeClr>
            </a:solidFill>
          </a:ln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561111" y="6391838"/>
            <a:ext cx="3644282" cy="304801"/>
          </a:xfrm>
        </p:spPr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3015759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54954" y="973668"/>
            <a:ext cx="8825659" cy="706964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2603500"/>
            <a:ext cx="8825659" cy="3416300"/>
          </a:xfrm>
        </p:spPr>
        <p:txBody>
          <a:bodyPr vert="eaVert" anchor="t" anchorCtr="0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95439" y="6391838"/>
            <a:ext cx="990599" cy="304799"/>
          </a:xfrm>
        </p:spPr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0659259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Group 8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12" name="Rectangle 11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2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Oval 18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Oval 19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7" name="Rectangle 6"/>
            <p:cNvSpPr/>
            <p:nvPr/>
          </p:nvSpPr>
          <p:spPr bwMode="gray">
            <a:xfrm>
              <a:off x="414867" y="402165"/>
              <a:ext cx="6510866" cy="6053670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Freeform 5"/>
            <p:cNvSpPr/>
            <p:nvPr/>
          </p:nvSpPr>
          <p:spPr bwMode="gray">
            <a:xfrm rot="5101749">
              <a:off x="6294738" y="457773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0" name="Freeform 5"/>
            <p:cNvSpPr/>
            <p:nvPr/>
          </p:nvSpPr>
          <p:spPr bwMode="gray">
            <a:xfrm rot="5400000">
              <a:off x="4449232" y="2801721"/>
              <a:ext cx="6053670" cy="1254558"/>
            </a:xfrm>
            <a:custGeom>
              <a:avLst/>
              <a:gdLst/>
              <a:ahLst/>
              <a:cxnLst/>
              <a:rect l="l" t="t" r="r" b="b"/>
              <a:pathLst>
                <a:path w="10000" h="8000">
                  <a:moveTo>
                    <a:pt x="0" y="0"/>
                  </a:moveTo>
                  <a:lnTo>
                    <a:pt x="0" y="7970"/>
                  </a:lnTo>
                  <a:lnTo>
                    <a:pt x="10000" y="8000"/>
                  </a:lnTo>
                  <a:lnTo>
                    <a:pt x="10000" y="7"/>
                  </a:lnTo>
                  <a:lnTo>
                    <a:pt x="10000" y="7"/>
                  </a:lnTo>
                  <a:lnTo>
                    <a:pt x="9773" y="156"/>
                  </a:lnTo>
                  <a:lnTo>
                    <a:pt x="9547" y="298"/>
                  </a:lnTo>
                  <a:lnTo>
                    <a:pt x="9320" y="437"/>
                  </a:lnTo>
                  <a:lnTo>
                    <a:pt x="9092" y="556"/>
                  </a:lnTo>
                  <a:lnTo>
                    <a:pt x="8865" y="676"/>
                  </a:lnTo>
                  <a:lnTo>
                    <a:pt x="8637" y="788"/>
                  </a:lnTo>
                  <a:lnTo>
                    <a:pt x="8412" y="884"/>
                  </a:lnTo>
                  <a:lnTo>
                    <a:pt x="8184" y="975"/>
                  </a:lnTo>
                  <a:lnTo>
                    <a:pt x="7957" y="1058"/>
                  </a:lnTo>
                  <a:lnTo>
                    <a:pt x="7734" y="1130"/>
                  </a:lnTo>
                  <a:lnTo>
                    <a:pt x="7508" y="1202"/>
                  </a:lnTo>
                  <a:lnTo>
                    <a:pt x="7285" y="1262"/>
                  </a:lnTo>
                  <a:lnTo>
                    <a:pt x="7062" y="1309"/>
                  </a:lnTo>
                  <a:lnTo>
                    <a:pt x="6840" y="1358"/>
                  </a:lnTo>
                  <a:lnTo>
                    <a:pt x="6620" y="1399"/>
                  </a:lnTo>
                  <a:lnTo>
                    <a:pt x="6402" y="1428"/>
                  </a:lnTo>
                  <a:lnTo>
                    <a:pt x="6184" y="1453"/>
                  </a:lnTo>
                  <a:lnTo>
                    <a:pt x="5968" y="1477"/>
                  </a:lnTo>
                  <a:lnTo>
                    <a:pt x="5755" y="1488"/>
                  </a:lnTo>
                  <a:lnTo>
                    <a:pt x="5542" y="1500"/>
                  </a:lnTo>
                  <a:lnTo>
                    <a:pt x="5332" y="1506"/>
                  </a:lnTo>
                  <a:lnTo>
                    <a:pt x="5124" y="1500"/>
                  </a:lnTo>
                  <a:lnTo>
                    <a:pt x="4918" y="1500"/>
                  </a:lnTo>
                  <a:lnTo>
                    <a:pt x="4714" y="1488"/>
                  </a:lnTo>
                  <a:lnTo>
                    <a:pt x="4514" y="1470"/>
                  </a:lnTo>
                  <a:lnTo>
                    <a:pt x="4316" y="1453"/>
                  </a:lnTo>
                  <a:lnTo>
                    <a:pt x="4122" y="1434"/>
                  </a:lnTo>
                  <a:lnTo>
                    <a:pt x="3929" y="1405"/>
                  </a:lnTo>
                  <a:lnTo>
                    <a:pt x="3739" y="1374"/>
                  </a:lnTo>
                  <a:lnTo>
                    <a:pt x="3553" y="1346"/>
                  </a:lnTo>
                  <a:lnTo>
                    <a:pt x="3190" y="1267"/>
                  </a:lnTo>
                  <a:lnTo>
                    <a:pt x="2842" y="1183"/>
                  </a:lnTo>
                  <a:lnTo>
                    <a:pt x="2508" y="1095"/>
                  </a:lnTo>
                  <a:lnTo>
                    <a:pt x="2192" y="998"/>
                  </a:lnTo>
                  <a:lnTo>
                    <a:pt x="1890" y="897"/>
                  </a:lnTo>
                  <a:lnTo>
                    <a:pt x="1610" y="788"/>
                  </a:lnTo>
                  <a:lnTo>
                    <a:pt x="1347" y="681"/>
                  </a:lnTo>
                  <a:lnTo>
                    <a:pt x="1105" y="574"/>
                  </a:lnTo>
                  <a:lnTo>
                    <a:pt x="883" y="473"/>
                  </a:lnTo>
                  <a:lnTo>
                    <a:pt x="686" y="377"/>
                  </a:lnTo>
                  <a:lnTo>
                    <a:pt x="508" y="286"/>
                  </a:lnTo>
                  <a:lnTo>
                    <a:pt x="358" y="210"/>
                  </a:lnTo>
                  <a:lnTo>
                    <a:pt x="232" y="138"/>
                  </a:lnTo>
                  <a:lnTo>
                    <a:pt x="59" y="35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3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585235" y="1278467"/>
            <a:ext cx="1409965" cy="4748590"/>
          </a:xfrm>
        </p:spPr>
        <p:txBody>
          <a:bodyPr vert="eaVert" anchor="b" anchorCtr="0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54954" y="1278467"/>
            <a:ext cx="6256025" cy="474859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10653104" y="6391838"/>
            <a:ext cx="992135" cy="304799"/>
          </a:xfrm>
        </p:spPr>
        <p:txBody>
          <a:bodyPr/>
          <a:lstStyle/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14" name="Rectangle 13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84676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0" y="0"/>
            <a:ext cx="12192000" cy="6858000"/>
            <a:chOff x="0" y="0"/>
            <a:chExt cx="12192000" cy="6858000"/>
          </a:xfrm>
        </p:grpSpPr>
        <p:sp>
          <p:nvSpPr>
            <p:cNvPr id="7" name="Rectangle 6"/>
            <p:cNvSpPr/>
            <p:nvPr/>
          </p:nvSpPr>
          <p:spPr>
            <a:xfrm>
              <a:off x="0" y="0"/>
              <a:ext cx="12192000" cy="6858000"/>
            </a:xfrm>
            <a:prstGeom prst="rect">
              <a:avLst/>
            </a:prstGeom>
            <a:blipFill>
              <a:blip r:embed="rId19">
                <a:duotone>
                  <a:schemeClr val="dk2">
                    <a:shade val="69000"/>
                    <a:hueMod val="91000"/>
                    <a:satMod val="164000"/>
                    <a:lumMod val="74000"/>
                  </a:schemeClr>
                  <a:schemeClr val="dk2">
                    <a:hueMod val="124000"/>
                    <a:satMod val="140000"/>
                    <a:lumMod val="142000"/>
                  </a:schemeClr>
                </a:duotone>
              </a:blip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</p:sp>
        <p:sp>
          <p:nvSpPr>
            <p:cNvPr id="13" name="Oval 12"/>
            <p:cNvSpPr/>
            <p:nvPr/>
          </p:nvSpPr>
          <p:spPr>
            <a:xfrm>
              <a:off x="0" y="2667000"/>
              <a:ext cx="4191000" cy="41910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1000"/>
                  </a:schemeClr>
                </a:gs>
                <a:gs pos="75000">
                  <a:schemeClr val="accent5">
                    <a:alpha val="0"/>
                  </a:schemeClr>
                </a:gs>
                <a:gs pos="36000">
                  <a:schemeClr val="accent5">
                    <a:alpha val="10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5" name="Oval 14"/>
            <p:cNvSpPr/>
            <p:nvPr/>
          </p:nvSpPr>
          <p:spPr>
            <a:xfrm>
              <a:off x="0" y="2895600"/>
              <a:ext cx="2362200" cy="2362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8000"/>
                  </a:schemeClr>
                </a:gs>
                <a:gs pos="72000">
                  <a:schemeClr val="accent5">
                    <a:alpha val="0"/>
                  </a:schemeClr>
                </a:gs>
                <a:gs pos="36000">
                  <a:schemeClr val="accent5">
                    <a:alpha val="8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8" name="Oval 17"/>
            <p:cNvSpPr/>
            <p:nvPr/>
          </p:nvSpPr>
          <p:spPr>
            <a:xfrm>
              <a:off x="8609012" y="5867400"/>
              <a:ext cx="990600" cy="9906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66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6" name="Oval 15"/>
            <p:cNvSpPr/>
            <p:nvPr/>
          </p:nvSpPr>
          <p:spPr>
            <a:xfrm>
              <a:off x="8609012" y="1676400"/>
              <a:ext cx="2819400" cy="28194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7000"/>
                  </a:schemeClr>
                </a:gs>
                <a:gs pos="69000">
                  <a:schemeClr val="accent5">
                    <a:alpha val="0"/>
                  </a:schemeClr>
                </a:gs>
                <a:gs pos="36000">
                  <a:schemeClr val="accent5">
                    <a:alpha val="6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7" name="Oval 16"/>
            <p:cNvSpPr/>
            <p:nvPr/>
          </p:nvSpPr>
          <p:spPr>
            <a:xfrm>
              <a:off x="7999412" y="8464"/>
              <a:ext cx="1600200" cy="1600200"/>
            </a:xfrm>
            <a:prstGeom prst="ellipse">
              <a:avLst/>
            </a:prstGeom>
            <a:gradFill flip="none" rotWithShape="1">
              <a:gsLst>
                <a:gs pos="0">
                  <a:schemeClr val="accent5">
                    <a:alpha val="14000"/>
                  </a:schemeClr>
                </a:gs>
                <a:gs pos="73000">
                  <a:schemeClr val="accent5">
                    <a:alpha val="0"/>
                  </a:schemeClr>
                </a:gs>
                <a:gs pos="36000">
                  <a:schemeClr val="accent5">
                    <a:alpha val="7000"/>
                  </a:schemeClr>
                </a:gs>
              </a:gsLst>
              <a:path path="circle">
                <a:fillToRect l="50000" t="50000" r="50000" b="50000"/>
              </a:path>
              <a:tileRect/>
            </a:gra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0" name="Freeform 5"/>
            <p:cNvSpPr/>
            <p:nvPr/>
          </p:nvSpPr>
          <p:spPr bwMode="gray">
            <a:xfrm rot="21010068">
              <a:off x="8490951" y="1797517"/>
              <a:ext cx="3299407" cy="440924"/>
            </a:xfrm>
            <a:custGeom>
              <a:avLst/>
              <a:gdLst/>
              <a:ahLst/>
              <a:cxnLst/>
              <a:rect l="l" t="t" r="r" b="b"/>
              <a:pathLst>
                <a:path w="10000" h="5291">
                  <a:moveTo>
                    <a:pt x="85" y="2532"/>
                  </a:moveTo>
                  <a:cubicBezTo>
                    <a:pt x="1736" y="3911"/>
                    <a:pt x="7524" y="5298"/>
                    <a:pt x="9958" y="5291"/>
                  </a:cubicBezTo>
                  <a:cubicBezTo>
                    <a:pt x="9989" y="1958"/>
                    <a:pt x="9969" y="3333"/>
                    <a:pt x="10000" y="0"/>
                  </a:cubicBezTo>
                  <a:lnTo>
                    <a:pt x="10000" y="0"/>
                  </a:lnTo>
                  <a:lnTo>
                    <a:pt x="9667" y="204"/>
                  </a:lnTo>
                  <a:lnTo>
                    <a:pt x="9334" y="400"/>
                  </a:lnTo>
                  <a:lnTo>
                    <a:pt x="9001" y="590"/>
                  </a:lnTo>
                  <a:lnTo>
                    <a:pt x="8667" y="753"/>
                  </a:lnTo>
                  <a:lnTo>
                    <a:pt x="8333" y="917"/>
                  </a:lnTo>
                  <a:lnTo>
                    <a:pt x="7999" y="1071"/>
                  </a:lnTo>
                  <a:lnTo>
                    <a:pt x="7669" y="1202"/>
                  </a:lnTo>
                  <a:lnTo>
                    <a:pt x="7333" y="1325"/>
                  </a:lnTo>
                  <a:lnTo>
                    <a:pt x="7000" y="1440"/>
                  </a:lnTo>
                  <a:lnTo>
                    <a:pt x="6673" y="1538"/>
                  </a:lnTo>
                  <a:lnTo>
                    <a:pt x="6340" y="1636"/>
                  </a:lnTo>
                  <a:lnTo>
                    <a:pt x="6013" y="1719"/>
                  </a:lnTo>
                  <a:lnTo>
                    <a:pt x="5686" y="1784"/>
                  </a:lnTo>
                  <a:lnTo>
                    <a:pt x="5359" y="1850"/>
                  </a:lnTo>
                  <a:lnTo>
                    <a:pt x="5036" y="1906"/>
                  </a:lnTo>
                  <a:lnTo>
                    <a:pt x="4717" y="1948"/>
                  </a:lnTo>
                  <a:lnTo>
                    <a:pt x="4396" y="1980"/>
                  </a:lnTo>
                  <a:lnTo>
                    <a:pt x="4079" y="2013"/>
                  </a:lnTo>
                  <a:lnTo>
                    <a:pt x="3766" y="2029"/>
                  </a:lnTo>
                  <a:lnTo>
                    <a:pt x="3454" y="2046"/>
                  </a:lnTo>
                  <a:lnTo>
                    <a:pt x="3145" y="2053"/>
                  </a:lnTo>
                  <a:lnTo>
                    <a:pt x="2839" y="2046"/>
                  </a:lnTo>
                  <a:lnTo>
                    <a:pt x="2537" y="2046"/>
                  </a:lnTo>
                  <a:lnTo>
                    <a:pt x="2238" y="2029"/>
                  </a:lnTo>
                  <a:lnTo>
                    <a:pt x="1943" y="2004"/>
                  </a:lnTo>
                  <a:lnTo>
                    <a:pt x="1653" y="1980"/>
                  </a:lnTo>
                  <a:lnTo>
                    <a:pt x="1368" y="1955"/>
                  </a:lnTo>
                  <a:lnTo>
                    <a:pt x="1085" y="1915"/>
                  </a:lnTo>
                  <a:lnTo>
                    <a:pt x="806" y="1873"/>
                  </a:lnTo>
                  <a:lnTo>
                    <a:pt x="533" y="1833"/>
                  </a:lnTo>
                  <a:lnTo>
                    <a:pt x="0" y="1726"/>
                  </a:lnTo>
                  <a:cubicBezTo>
                    <a:pt x="28" y="1995"/>
                    <a:pt x="57" y="2263"/>
                    <a:pt x="85" y="2532"/>
                  </a:cubicBezTo>
                  <a:close/>
                </a:path>
              </a:pathLst>
            </a:custGeom>
            <a:solidFill>
              <a:schemeClr val="bg1">
                <a:alpha val="20000"/>
              </a:schemeClr>
            </a:solidFill>
            <a:ln>
              <a:noFill/>
            </a:ln>
          </p:spPr>
        </p:sp>
        <p:sp>
          <p:nvSpPr>
            <p:cNvPr id="19" name="Freeform 5"/>
            <p:cNvSpPr/>
            <p:nvPr/>
          </p:nvSpPr>
          <p:spPr bwMode="gray">
            <a:xfrm>
              <a:off x="459506" y="1866405"/>
              <a:ext cx="11277600" cy="4533900"/>
            </a:xfrm>
            <a:custGeom>
              <a:avLst/>
              <a:gdLst/>
              <a:ahLst/>
              <a:cxnLst/>
              <a:rect l="0" t="0" r="r" b="b"/>
              <a:pathLst>
                <a:path w="7104" h="2856">
                  <a:moveTo>
                    <a:pt x="0" y="0"/>
                  </a:moveTo>
                  <a:lnTo>
                    <a:pt x="0" y="2856"/>
                  </a:lnTo>
                  <a:lnTo>
                    <a:pt x="7104" y="2856"/>
                  </a:lnTo>
                  <a:lnTo>
                    <a:pt x="7104" y="1"/>
                  </a:lnTo>
                  <a:lnTo>
                    <a:pt x="7104" y="1"/>
                  </a:lnTo>
                  <a:lnTo>
                    <a:pt x="6943" y="26"/>
                  </a:lnTo>
                  <a:lnTo>
                    <a:pt x="6782" y="50"/>
                  </a:lnTo>
                  <a:lnTo>
                    <a:pt x="6621" y="73"/>
                  </a:lnTo>
                  <a:lnTo>
                    <a:pt x="6459" y="93"/>
                  </a:lnTo>
                  <a:lnTo>
                    <a:pt x="6298" y="113"/>
                  </a:lnTo>
                  <a:lnTo>
                    <a:pt x="6136" y="132"/>
                  </a:lnTo>
                  <a:lnTo>
                    <a:pt x="5976" y="148"/>
                  </a:lnTo>
                  <a:lnTo>
                    <a:pt x="5814" y="163"/>
                  </a:lnTo>
                  <a:lnTo>
                    <a:pt x="5653" y="177"/>
                  </a:lnTo>
                  <a:lnTo>
                    <a:pt x="5494" y="189"/>
                  </a:lnTo>
                  <a:lnTo>
                    <a:pt x="5334" y="201"/>
                  </a:lnTo>
                  <a:lnTo>
                    <a:pt x="5175" y="211"/>
                  </a:lnTo>
                  <a:lnTo>
                    <a:pt x="5017" y="219"/>
                  </a:lnTo>
                  <a:lnTo>
                    <a:pt x="4859" y="227"/>
                  </a:lnTo>
                  <a:lnTo>
                    <a:pt x="4703" y="234"/>
                  </a:lnTo>
                  <a:lnTo>
                    <a:pt x="4548" y="239"/>
                  </a:lnTo>
                  <a:lnTo>
                    <a:pt x="4393" y="243"/>
                  </a:lnTo>
                  <a:lnTo>
                    <a:pt x="4240" y="247"/>
                  </a:lnTo>
                  <a:lnTo>
                    <a:pt x="4088" y="249"/>
                  </a:lnTo>
                  <a:lnTo>
                    <a:pt x="3937" y="251"/>
                  </a:lnTo>
                  <a:lnTo>
                    <a:pt x="3788" y="252"/>
                  </a:lnTo>
                  <a:lnTo>
                    <a:pt x="3640" y="251"/>
                  </a:lnTo>
                  <a:lnTo>
                    <a:pt x="3494" y="251"/>
                  </a:lnTo>
                  <a:lnTo>
                    <a:pt x="3349" y="249"/>
                  </a:lnTo>
                  <a:lnTo>
                    <a:pt x="3207" y="246"/>
                  </a:lnTo>
                  <a:lnTo>
                    <a:pt x="3066" y="243"/>
                  </a:lnTo>
                  <a:lnTo>
                    <a:pt x="2928" y="240"/>
                  </a:lnTo>
                  <a:lnTo>
                    <a:pt x="2791" y="235"/>
                  </a:lnTo>
                  <a:lnTo>
                    <a:pt x="2656" y="230"/>
                  </a:lnTo>
                  <a:lnTo>
                    <a:pt x="2524" y="225"/>
                  </a:lnTo>
                  <a:lnTo>
                    <a:pt x="2266" y="212"/>
                  </a:lnTo>
                  <a:lnTo>
                    <a:pt x="2019" y="198"/>
                  </a:lnTo>
                  <a:lnTo>
                    <a:pt x="1782" y="183"/>
                  </a:lnTo>
                  <a:lnTo>
                    <a:pt x="1557" y="167"/>
                  </a:lnTo>
                  <a:lnTo>
                    <a:pt x="1343" y="150"/>
                  </a:lnTo>
                  <a:lnTo>
                    <a:pt x="1144" y="132"/>
                  </a:lnTo>
                  <a:lnTo>
                    <a:pt x="957" y="114"/>
                  </a:lnTo>
                  <a:lnTo>
                    <a:pt x="785" y="96"/>
                  </a:lnTo>
                  <a:lnTo>
                    <a:pt x="627" y="79"/>
                  </a:lnTo>
                  <a:lnTo>
                    <a:pt x="487" y="63"/>
                  </a:lnTo>
                  <a:lnTo>
                    <a:pt x="361" y="48"/>
                  </a:lnTo>
                  <a:lnTo>
                    <a:pt x="254" y="35"/>
                  </a:lnTo>
                  <a:lnTo>
                    <a:pt x="165" y="23"/>
                  </a:lnTo>
                  <a:lnTo>
                    <a:pt x="42" y="6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  <p:sp>
          <p:nvSpPr>
            <p:cNvPr id="14" name="Freeform 5"/>
            <p:cNvSpPr>
              <a:spLocks noEditPoints="1"/>
            </p:cNvSpPr>
            <p:nvPr/>
          </p:nvSpPr>
          <p:spPr bwMode="gray">
            <a:xfrm>
              <a:off x="0" y="1587"/>
              <a:ext cx="12192000" cy="6856413"/>
            </a:xfrm>
            <a:custGeom>
              <a:avLst/>
              <a:gdLst/>
              <a:ahLst/>
              <a:cxnLst/>
              <a:rect l="0" t="0" r="r" b="b"/>
              <a:pathLst>
                <a:path w="15356" h="8638">
                  <a:moveTo>
                    <a:pt x="0" y="0"/>
                  </a:moveTo>
                  <a:lnTo>
                    <a:pt x="0" y="8638"/>
                  </a:lnTo>
                  <a:lnTo>
                    <a:pt x="15356" y="8638"/>
                  </a:lnTo>
                  <a:lnTo>
                    <a:pt x="15356" y="0"/>
                  </a:lnTo>
                  <a:lnTo>
                    <a:pt x="0" y="0"/>
                  </a:lnTo>
                  <a:close/>
                  <a:moveTo>
                    <a:pt x="14748" y="8038"/>
                  </a:moveTo>
                  <a:lnTo>
                    <a:pt x="600" y="8038"/>
                  </a:lnTo>
                  <a:lnTo>
                    <a:pt x="600" y="592"/>
                  </a:lnTo>
                  <a:lnTo>
                    <a:pt x="14748" y="592"/>
                  </a:lnTo>
                  <a:lnTo>
                    <a:pt x="14748" y="8038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 bwMode="gray">
          <a:xfrm>
            <a:off x="1154954" y="973668"/>
            <a:ext cx="8761413" cy="706964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54954" y="2603500"/>
            <a:ext cx="8761413" cy="34163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653104" y="6391838"/>
            <a:ext cx="990599" cy="304799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b="1" i="0">
                <a:solidFill>
                  <a:schemeClr val="accent1"/>
                </a:solidFill>
              </a:defRPr>
            </a:lvl1pPr>
          </a:lstStyle>
          <a:p>
            <a:fld id="{7EC8B809-48E6-45E5-B2AC-F4C03426E65A}" type="datetimeFigureOut">
              <a:rPr lang="en-GB" smtClean="0"/>
              <a:t>17/06/2022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61110" y="6391838"/>
            <a:ext cx="3859795" cy="3048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 b="1" i="0">
                <a:solidFill>
                  <a:schemeClr val="accent1"/>
                </a:solidFill>
              </a:defRPr>
            </a:lvl1pPr>
          </a:lstStyle>
          <a:p>
            <a:endParaRPr lang="en-GB"/>
          </a:p>
        </p:txBody>
      </p:sp>
      <p:sp>
        <p:nvSpPr>
          <p:cNvPr id="21" name="Rectangle 20"/>
          <p:cNvSpPr/>
          <p:nvPr/>
        </p:nvSpPr>
        <p:spPr>
          <a:xfrm>
            <a:off x="10437812" y="0"/>
            <a:ext cx="685800" cy="11430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10352540" y="295729"/>
            <a:ext cx="838199" cy="7676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2800" b="0" i="0">
                <a:solidFill>
                  <a:schemeClr val="bg1"/>
                </a:solidFill>
              </a:defRPr>
            </a:lvl1pPr>
          </a:lstStyle>
          <a:p>
            <a:fld id="{EBFFB0EB-8233-44CC-827B-4590AAE1F39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414232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  <p:sldLayoutId id="2147483696" r:id="rId12"/>
    <p:sldLayoutId id="2147483697" r:id="rId13"/>
    <p:sldLayoutId id="2147483698" r:id="rId14"/>
    <p:sldLayoutId id="2147483699" r:id="rId15"/>
    <p:sldLayoutId id="2147483700" r:id="rId16"/>
    <p:sldLayoutId id="2147483701" r:id="rId17"/>
  </p:sldLayoutIdLst>
  <p:txStyles>
    <p:titleStyle>
      <a:lvl1pPr algn="l" defTabSz="457200" rtl="0" eaLnBrk="1" latinLnBrk="0" hangingPunct="1">
        <a:spcBef>
          <a:spcPct val="0"/>
        </a:spcBef>
        <a:buNone/>
        <a:defRPr sz="3600" b="0" i="0" kern="1200">
          <a:solidFill>
            <a:schemeClr val="bg2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b="0" i="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E9F9E7F0-C297-4308-84DF-86BA7B9301C6}"/>
              </a:ext>
            </a:extLst>
          </p:cNvPr>
          <p:cNvGraphicFramePr>
            <a:graphicFrameLocks noGrp="1"/>
          </p:cNvGraphicFramePr>
          <p:nvPr/>
        </p:nvGraphicFramePr>
        <p:xfrm>
          <a:off x="838200" y="2309654"/>
          <a:ext cx="10515600" cy="338328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28337780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1. Life cycles in nature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2. Growing from old to young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3. The Changing Me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4. Boys' and girls' bodies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5. Assertiveness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6. Looking ahead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390990619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7A5638FD-611D-441B-84A8-F5BB81ADB50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401745"/>
              </p:ext>
            </p:extLst>
          </p:nvPr>
        </p:nvGraphicFramePr>
        <p:xfrm>
          <a:off x="838200" y="871781"/>
          <a:ext cx="10515600" cy="822960"/>
        </p:xfrm>
        <a:graphic>
          <a:graphicData uri="http://schemas.openxmlformats.org/drawingml/2006/table">
            <a:tbl>
              <a:tblPr/>
              <a:tblGrid>
                <a:gridCol w="10515600">
                  <a:extLst>
                    <a:ext uri="{9D8B030D-6E8A-4147-A177-3AD203B41FA5}">
                      <a16:colId xmlns:a16="http://schemas.microsoft.com/office/drawing/2014/main" val="4090206266"/>
                    </a:ext>
                  </a:extLst>
                </a:gridCol>
              </a:tblGrid>
              <a:tr h="444451">
                <a:tc>
                  <a:txBody>
                    <a:bodyPr/>
                    <a:lstStyle/>
                    <a:p>
                      <a:r>
                        <a:rPr lang="en-GB" sz="48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Changing Me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0296129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974892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AB64633-7208-45BB-B102-5213CAC830E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47084466"/>
              </p:ext>
            </p:extLst>
          </p:nvPr>
        </p:nvGraphicFramePr>
        <p:xfrm>
          <a:off x="893835" y="835543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378511681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Life cycles in nature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356604646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87182BED-0BAB-4FD8-B997-09166112A4E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5392227"/>
              </p:ext>
            </p:extLst>
          </p:nvPr>
        </p:nvGraphicFramePr>
        <p:xfrm>
          <a:off x="534915" y="2565481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428698996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Seasons - unable to control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261510314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B2B35744-3FBF-46E1-94FC-F3EFBB863D8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9791138"/>
              </p:ext>
            </p:extLst>
          </p:nvPr>
        </p:nvGraphicFramePr>
        <p:xfrm>
          <a:off x="534915" y="3332400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889169852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Discussion - changes we can't control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156780858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C7EA0D2-78DD-4854-B443-07660536B7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37095220"/>
              </p:ext>
            </p:extLst>
          </p:nvPr>
        </p:nvGraphicFramePr>
        <p:xfrm>
          <a:off x="534914" y="4365759"/>
          <a:ext cx="8761413" cy="173736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3687743779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Vocabulary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Change, grow, life cycle, control, baby,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adult, fully grown. 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4153834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0641138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594CE2C-3BB4-4FF0-91FD-8ADCE6A8630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38088926"/>
              </p:ext>
            </p:extLst>
          </p:nvPr>
        </p:nvGraphicFramePr>
        <p:xfrm>
          <a:off x="709277" y="921239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171247557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Growing from young to old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960739271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57C44272-7252-499E-9293-2A3F70298DE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50793180"/>
              </p:ext>
            </p:extLst>
          </p:nvPr>
        </p:nvGraphicFramePr>
        <p:xfrm>
          <a:off x="709277" y="2593584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26858481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Change is a natural process, no control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234847665"/>
                  </a:ext>
                </a:extLst>
              </a:tr>
            </a:tbl>
          </a:graphicData>
        </a:graphic>
      </p:graphicFrame>
      <p:graphicFrame>
        <p:nvGraphicFramePr>
          <p:cNvPr id="6" name="Table 5">
            <a:extLst>
              <a:ext uri="{FF2B5EF4-FFF2-40B4-BE49-F238E27FC236}">
                <a16:creationId xmlns:a16="http://schemas.microsoft.com/office/drawing/2014/main" id="{92858BB8-B16C-4816-8405-48FA75F5A0C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8959861"/>
              </p:ext>
            </p:extLst>
          </p:nvPr>
        </p:nvGraphicFramePr>
        <p:xfrm>
          <a:off x="709276" y="3371337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9800050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Share photo's baby and now/relatives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123713495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6FC1E9D6-6DBD-44B2-A008-79A4DA5A7F9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92993555"/>
              </p:ext>
            </p:extLst>
          </p:nvPr>
        </p:nvGraphicFramePr>
        <p:xfrm>
          <a:off x="709275" y="3880035"/>
          <a:ext cx="8761413" cy="118872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1434329716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What do children love about older relatives?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650646329"/>
                  </a:ext>
                </a:extLst>
              </a:tr>
            </a:tbl>
          </a:graphicData>
        </a:graphic>
      </p:graphicFrame>
      <p:graphicFrame>
        <p:nvGraphicFramePr>
          <p:cNvPr id="8" name="Table 7">
            <a:extLst>
              <a:ext uri="{FF2B5EF4-FFF2-40B4-BE49-F238E27FC236}">
                <a16:creationId xmlns:a16="http://schemas.microsoft.com/office/drawing/2014/main" id="{D46181B3-4BAD-4052-A1FD-31A31C9DB5C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6226271"/>
              </p:ext>
            </p:extLst>
          </p:nvPr>
        </p:nvGraphicFramePr>
        <p:xfrm>
          <a:off x="709274" y="5109210"/>
          <a:ext cx="8761413" cy="173736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69849803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Vocabulary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growing up, old, young, change, respect, </a:t>
                      </a:r>
                      <a:endParaRPr lang="en-GB" dirty="0">
                        <a:effectLst/>
                      </a:endParaRPr>
                    </a:p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appearance, physical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2511935699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996583312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2BFCB58-E997-4673-9199-90FAE7F736C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894108282"/>
              </p:ext>
            </p:extLst>
          </p:nvPr>
        </p:nvGraphicFramePr>
        <p:xfrm>
          <a:off x="1013086" y="837349"/>
          <a:ext cx="8761413" cy="64008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492077420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The Changing Me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78645654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910BF453-0ED4-4F6C-A7D7-F6C231D86F7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4450766"/>
              </p:ext>
            </p:extLst>
          </p:nvPr>
        </p:nvGraphicFramePr>
        <p:xfrm>
          <a:off x="534915" y="2515858"/>
          <a:ext cx="8761413" cy="118872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273385714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600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Items in a bag - baby bottle, pencil, passport, car keys, 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1686398878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0646412C-BEEF-41EA-A337-E81B2D23D7A0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8991" t="32783" r="13096" b="34067"/>
          <a:stretch/>
        </p:blipFill>
        <p:spPr>
          <a:xfrm>
            <a:off x="534915" y="3875714"/>
            <a:ext cx="9379852" cy="257542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67189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4DCA71E-7BDB-458D-A49A-BA78B2B608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388275384"/>
              </p:ext>
            </p:extLst>
          </p:nvPr>
        </p:nvGraphicFramePr>
        <p:xfrm>
          <a:off x="650555" y="827422"/>
          <a:ext cx="8761413" cy="60960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774175843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4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Boys' and girls' bodies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640643996"/>
                  </a:ext>
                </a:extLst>
              </a:tr>
            </a:tbl>
          </a:graphicData>
        </a:graphic>
      </p:graphicFrame>
      <p:pic>
        <p:nvPicPr>
          <p:cNvPr id="6" name="Picture 5">
            <a:extLst>
              <a:ext uri="{FF2B5EF4-FFF2-40B4-BE49-F238E27FC236}">
                <a16:creationId xmlns:a16="http://schemas.microsoft.com/office/drawing/2014/main" id="{61FA2E98-2B23-4311-AA9C-1C4DFC2FFEA3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678" t="13822" r="18188" b="47402"/>
          <a:stretch/>
        </p:blipFill>
        <p:spPr>
          <a:xfrm>
            <a:off x="650555" y="2567032"/>
            <a:ext cx="8555023" cy="3003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365099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4DF81026-BE9A-4127-96BB-9D8F8037F95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35328324"/>
              </p:ext>
            </p:extLst>
          </p:nvPr>
        </p:nvGraphicFramePr>
        <p:xfrm>
          <a:off x="877058" y="844200"/>
          <a:ext cx="8761413" cy="60960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2712581005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4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Assertiveness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88637247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503EAF83-B001-4010-A2FC-71D1BB9B0AEB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20945" t="14679" r="13165" b="34733"/>
          <a:stretch/>
        </p:blipFill>
        <p:spPr>
          <a:xfrm>
            <a:off x="582115" y="2323749"/>
            <a:ext cx="9887345" cy="42699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472636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04B9C49D-208F-4182-AB94-79C6F7E9B472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520163"/>
              </p:ext>
            </p:extLst>
          </p:nvPr>
        </p:nvGraphicFramePr>
        <p:xfrm>
          <a:off x="768001" y="860978"/>
          <a:ext cx="8761413" cy="609600"/>
        </p:xfrm>
        <a:graphic>
          <a:graphicData uri="http://schemas.openxmlformats.org/drawingml/2006/table">
            <a:tbl>
              <a:tblPr/>
              <a:tblGrid>
                <a:gridCol w="8761413">
                  <a:extLst>
                    <a:ext uri="{9D8B030D-6E8A-4147-A177-3AD203B41FA5}">
                      <a16:colId xmlns:a16="http://schemas.microsoft.com/office/drawing/2014/main" val="280943082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sz="3400" u="sng" dirty="0">
                          <a:solidFill>
                            <a:srgbClr val="FF01B3"/>
                          </a:solidFill>
                          <a:effectLst/>
                          <a:latin typeface="Comic Sans MS" panose="030F0702030302020204" pitchFamily="66" charset="0"/>
                        </a:rPr>
                        <a:t>Looking ahead</a:t>
                      </a:r>
                      <a:endParaRPr lang="en-GB" dirty="0">
                        <a:effectLst/>
                      </a:endParaRPr>
                    </a:p>
                  </a:txBody>
                  <a:tcPr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507962489"/>
                  </a:ext>
                </a:extLst>
              </a:tr>
            </a:tbl>
          </a:graphicData>
        </a:graphic>
      </p:graphicFrame>
      <p:pic>
        <p:nvPicPr>
          <p:cNvPr id="5" name="Picture 4">
            <a:extLst>
              <a:ext uri="{FF2B5EF4-FFF2-40B4-BE49-F238E27FC236}">
                <a16:creationId xmlns:a16="http://schemas.microsoft.com/office/drawing/2014/main" id="{99D0ACF5-866D-494E-AF06-3751061E4F59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l="19267" t="14557" r="19357" b="36880"/>
          <a:stretch/>
        </p:blipFill>
        <p:spPr>
          <a:xfrm>
            <a:off x="486560" y="2348917"/>
            <a:ext cx="9840288" cy="43795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32050409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Ion Boardroom">
  <a:themeElements>
    <a:clrScheme name="Ion Boardroom">
      <a:dk1>
        <a:sysClr val="windowText" lastClr="000000"/>
      </a:dk1>
      <a:lt1>
        <a:sysClr val="window" lastClr="FFFFFF"/>
      </a:lt1>
      <a:dk2>
        <a:srgbClr val="3B3059"/>
      </a:dk2>
      <a:lt2>
        <a:srgbClr val="EBEBEB"/>
      </a:lt2>
      <a:accent1>
        <a:srgbClr val="B31166"/>
      </a:accent1>
      <a:accent2>
        <a:srgbClr val="E33D6F"/>
      </a:accent2>
      <a:accent3>
        <a:srgbClr val="E45F3C"/>
      </a:accent3>
      <a:accent4>
        <a:srgbClr val="E9943A"/>
      </a:accent4>
      <a:accent5>
        <a:srgbClr val="9B6BF2"/>
      </a:accent5>
      <a:accent6>
        <a:srgbClr val="D53DD0"/>
      </a:accent6>
      <a:hlink>
        <a:srgbClr val="8F8F8F"/>
      </a:hlink>
      <a:folHlink>
        <a:srgbClr val="A5A5A5"/>
      </a:folHlink>
    </a:clrScheme>
    <a:fontScheme name="Ion Boardroom">
      <a:maj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メイリオ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Ion Boardroom">
      <a:fillStyleLst>
        <a:solidFill>
          <a:schemeClr val="phClr"/>
        </a:solidFill>
        <a:gradFill rotWithShape="1">
          <a:gsLst>
            <a:gs pos="0">
              <a:schemeClr val="phClr">
                <a:tint val="64000"/>
                <a:lumMod val="118000"/>
              </a:schemeClr>
            </a:gs>
            <a:gs pos="100000">
              <a:schemeClr val="phClr">
                <a:tint val="92000"/>
                <a:alpha val="100000"/>
                <a:lumMod val="11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8000"/>
                <a:lumMod val="114000"/>
              </a:schemeClr>
            </a:gs>
            <a:gs pos="100000">
              <a:schemeClr val="phClr">
                <a:shade val="90000"/>
                <a:lumMod val="8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857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4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hueMod val="124000"/>
                <a:satMod val="148000"/>
                <a:lumMod val="124000"/>
              </a:schemeClr>
            </a:gs>
            <a:gs pos="100000">
              <a:schemeClr val="phClr">
                <a:shade val="76000"/>
                <a:hueMod val="89000"/>
                <a:satMod val="164000"/>
                <a:lumMod val="56000"/>
              </a:schemeClr>
            </a:gs>
          </a:gsLst>
          <a:path path="circle">
            <a:fillToRect l="45000" t="65000" r="125000" b="100000"/>
          </a:path>
        </a:gradFill>
        <a:blipFill rotWithShape="1">
          <a:blip xmlns:r="http://schemas.openxmlformats.org/officeDocument/2006/relationships" r:embed="rId1">
            <a:duotone>
              <a:schemeClr val="phClr">
                <a:shade val="69000"/>
                <a:hueMod val="91000"/>
                <a:satMod val="164000"/>
                <a:lumMod val="74000"/>
              </a:schemeClr>
              <a:schemeClr val="phClr">
                <a:hueMod val="124000"/>
                <a:satMod val="140000"/>
                <a:lumMod val="142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Ion Boardroom" id="{FC33163D-4339-46B1-8EED-24C834239D99}" vid="{B8502691-933B-45FE-8764-BA278511EF27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Ion Boardroom</Template>
  <TotalTime>7</TotalTime>
  <Words>137</Words>
  <Application>Microsoft Office PowerPoint</Application>
  <PresentationFormat>Widescreen</PresentationFormat>
  <Paragraphs>25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2" baseType="lpstr">
      <vt:lpstr>Arial</vt:lpstr>
      <vt:lpstr>Century Gothic</vt:lpstr>
      <vt:lpstr>Comic Sans MS</vt:lpstr>
      <vt:lpstr>Wingdings 3</vt:lpstr>
      <vt:lpstr>Ion Boardroom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Rebecca Timms</dc:creator>
  <cp:lastModifiedBy>Rebecca Timms</cp:lastModifiedBy>
  <cp:revision>1</cp:revision>
  <dcterms:created xsi:type="dcterms:W3CDTF">2022-06-17T15:04:04Z</dcterms:created>
  <dcterms:modified xsi:type="dcterms:W3CDTF">2022-06-17T15:11:17Z</dcterms:modified>
</cp:coreProperties>
</file>