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6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15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9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70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5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3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6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6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761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81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15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2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1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8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E6EE3-15A9-439A-A1FB-20B9645BC354}" type="datetimeFigureOut">
              <a:rPr lang="en-GB" smtClean="0"/>
              <a:t>08/06/2022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2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F65D0D73-F95D-4E15-B038-C4C5AC5DA170}"/>
              </a:ext>
            </a:extLst>
          </p:cNvPr>
          <p:cNvSpPr/>
          <p:nvPr/>
        </p:nvSpPr>
        <p:spPr>
          <a:xfrm>
            <a:off x="176169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07C23B9-3543-4245-BEDE-C7DBD8A74524}"/>
              </a:ext>
            </a:extLst>
          </p:cNvPr>
          <p:cNvSpPr/>
          <p:nvPr/>
        </p:nvSpPr>
        <p:spPr>
          <a:xfrm>
            <a:off x="2148980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975E2BFB-EA50-463D-AFC8-611AECCCC453}"/>
              </a:ext>
            </a:extLst>
          </p:cNvPr>
          <p:cNvSpPr/>
          <p:nvPr/>
        </p:nvSpPr>
        <p:spPr>
          <a:xfrm>
            <a:off x="4121791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BA3159C0-A763-40BF-A4EE-5195FB481BE9}"/>
              </a:ext>
            </a:extLst>
          </p:cNvPr>
          <p:cNvSpPr/>
          <p:nvPr/>
        </p:nvSpPr>
        <p:spPr>
          <a:xfrm>
            <a:off x="6094602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D7C790F5-7712-456A-A790-1336D156E6EE}"/>
              </a:ext>
            </a:extLst>
          </p:cNvPr>
          <p:cNvSpPr/>
          <p:nvPr/>
        </p:nvSpPr>
        <p:spPr>
          <a:xfrm>
            <a:off x="8067413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44DA4E3D-DF11-4C21-87F5-6A25AC6CCC5A}"/>
              </a:ext>
            </a:extLst>
          </p:cNvPr>
          <p:cNvSpPr/>
          <p:nvPr/>
        </p:nvSpPr>
        <p:spPr>
          <a:xfrm>
            <a:off x="10040224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89C1B0-A864-4D5B-A25E-C9497A842A9C}"/>
              </a:ext>
            </a:extLst>
          </p:cNvPr>
          <p:cNvSpPr txBox="1"/>
          <p:nvPr/>
        </p:nvSpPr>
        <p:spPr>
          <a:xfrm>
            <a:off x="4407016" y="174072"/>
            <a:ext cx="3238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Progression of SRE at Parkside Primary School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2C444D-AAC2-483A-8081-DD5C194D482C}"/>
              </a:ext>
            </a:extLst>
          </p:cNvPr>
          <p:cNvSpPr txBox="1"/>
          <p:nvPr/>
        </p:nvSpPr>
        <p:spPr>
          <a:xfrm>
            <a:off x="268448" y="1224793"/>
            <a:ext cx="1711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Year 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89B41C-D0FF-4111-A498-2B4F0BA04C5A}"/>
              </a:ext>
            </a:extLst>
          </p:cNvPr>
          <p:cNvSpPr/>
          <p:nvPr/>
        </p:nvSpPr>
        <p:spPr>
          <a:xfrm>
            <a:off x="2722916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424629-4BEA-4376-9C77-FCEC193B1804}"/>
              </a:ext>
            </a:extLst>
          </p:cNvPr>
          <p:cNvSpPr/>
          <p:nvPr/>
        </p:nvSpPr>
        <p:spPr>
          <a:xfrm>
            <a:off x="469572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062612-72B6-42CB-8A89-14B120DF2923}"/>
              </a:ext>
            </a:extLst>
          </p:cNvPr>
          <p:cNvSpPr/>
          <p:nvPr/>
        </p:nvSpPr>
        <p:spPr>
          <a:xfrm>
            <a:off x="666853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695FD9C-E5E6-4B91-9D83-24CBB00C80AB}"/>
              </a:ext>
            </a:extLst>
          </p:cNvPr>
          <p:cNvSpPr/>
          <p:nvPr/>
        </p:nvSpPr>
        <p:spPr>
          <a:xfrm>
            <a:off x="864135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7CDFF3-0B2F-4D2F-9F55-BD2A3CE77D78}"/>
              </a:ext>
            </a:extLst>
          </p:cNvPr>
          <p:cNvSpPr/>
          <p:nvPr/>
        </p:nvSpPr>
        <p:spPr>
          <a:xfrm>
            <a:off x="1061416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0B6C16-EAC1-47F3-9250-287D5EEAC542}"/>
              </a:ext>
            </a:extLst>
          </p:cNvPr>
          <p:cNvSpPr txBox="1"/>
          <p:nvPr/>
        </p:nvSpPr>
        <p:spPr>
          <a:xfrm>
            <a:off x="360727" y="1820411"/>
            <a:ext cx="171135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My changing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 and girls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Learning and growing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Coping with changes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300363-97FF-4645-A536-0751B4B4CFAB}"/>
              </a:ext>
            </a:extLst>
          </p:cNvPr>
          <p:cNvSpPr txBox="1"/>
          <p:nvPr/>
        </p:nvSpPr>
        <p:spPr>
          <a:xfrm>
            <a:off x="2220286" y="1821809"/>
            <a:ext cx="171135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 in nature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Growing from Young to Old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Boys’ and Girls’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Assertiveness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7EFE07-5F57-41C0-AC54-7AB28D67FE61}"/>
              </a:ext>
            </a:extLst>
          </p:cNvPr>
          <p:cNvSpPr txBox="1"/>
          <p:nvPr/>
        </p:nvSpPr>
        <p:spPr>
          <a:xfrm>
            <a:off x="4218264" y="1870746"/>
            <a:ext cx="17113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How babies grow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Babies, how they develop in the uterus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Outside Body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Inside body changes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Family </a:t>
            </a:r>
            <a:r>
              <a:rPr lang="en-GB" sz="1600" dirty="0" err="1"/>
              <a:t>Sterotypes</a:t>
            </a:r>
            <a:endParaRPr lang="en-GB" sz="1600" dirty="0"/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3944F6-CCFC-41CE-9087-777021E341E3}"/>
              </a:ext>
            </a:extLst>
          </p:cNvPr>
          <p:cNvSpPr txBox="1"/>
          <p:nvPr/>
        </p:nvSpPr>
        <p:spPr>
          <a:xfrm>
            <a:off x="6191074" y="1870746"/>
            <a:ext cx="171135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Unique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Internal and external parts of the male and female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Girls and 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Circles of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Accepting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6390EA-7433-4B98-833A-2573DF8AEC90}"/>
              </a:ext>
            </a:extLst>
          </p:cNvPr>
          <p:cNvSpPr txBox="1"/>
          <p:nvPr/>
        </p:nvSpPr>
        <p:spPr>
          <a:xfrm>
            <a:off x="8163886" y="1821809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Self image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girls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boys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1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9861E6-67C5-475E-9D9A-B0DF67829C4F}"/>
              </a:ext>
            </a:extLst>
          </p:cNvPr>
          <p:cNvSpPr txBox="1"/>
          <p:nvPr/>
        </p:nvSpPr>
        <p:spPr>
          <a:xfrm>
            <a:off x="10136696" y="1870746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My Self Esteem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Babies: Conception to birth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Relationships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year ahead</a:t>
            </a:r>
          </a:p>
        </p:txBody>
      </p:sp>
    </p:spTree>
    <p:extLst>
      <p:ext uri="{BB962C8B-B14F-4D97-AF65-F5344CB8AC3E}">
        <p14:creationId xmlns:p14="http://schemas.microsoft.com/office/powerpoint/2010/main" val="29915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70359-1BAC-4427-9DE5-F5E0A4E1B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Self Esteem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DB0C4-DB26-43EB-B9C9-8AAB7A3E5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0000"/>
            <a:ext cx="10515600" cy="2955381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learn how to develop their own self esteem.</a:t>
            </a:r>
          </a:p>
          <a:p>
            <a:r>
              <a:rPr lang="en-GB" sz="3200" dirty="0"/>
              <a:t>Children will focus on how positive self-talk.</a:t>
            </a:r>
          </a:p>
          <a:p>
            <a:r>
              <a:rPr lang="en-GB" sz="3200" dirty="0"/>
              <a:t>Children will learn how their positive ideas can fight off the negative ones.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435677-43A9-4ABD-BE49-F0C51A430C7D}"/>
              </a:ext>
            </a:extLst>
          </p:cNvPr>
          <p:cNvSpPr txBox="1"/>
          <p:nvPr/>
        </p:nvSpPr>
        <p:spPr>
          <a:xfrm>
            <a:off x="6619702" y="4013200"/>
            <a:ext cx="26543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Self-Image</a:t>
            </a:r>
          </a:p>
          <a:p>
            <a:r>
              <a:rPr lang="en-GB" sz="2500" dirty="0"/>
              <a:t>Self-esteem</a:t>
            </a:r>
          </a:p>
          <a:p>
            <a:r>
              <a:rPr lang="en-GB" sz="2500" dirty="0"/>
              <a:t>Real self</a:t>
            </a:r>
          </a:p>
          <a:p>
            <a:r>
              <a:rPr lang="en-GB" sz="2500" dirty="0"/>
              <a:t>Celebrity</a:t>
            </a:r>
          </a:p>
        </p:txBody>
      </p:sp>
    </p:spTree>
    <p:extLst>
      <p:ext uri="{BB962C8B-B14F-4D97-AF65-F5344CB8AC3E}">
        <p14:creationId xmlns:p14="http://schemas.microsoft.com/office/powerpoint/2010/main" val="138390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78425-2734-4EB3-8186-04A4E6A6D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Puberty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314DD-0560-4809-B842-2CF1A400C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73189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/>
              <a:t>This session will be separate as girl talk and boy talk.</a:t>
            </a:r>
          </a:p>
          <a:p>
            <a:r>
              <a:rPr lang="en-GB" sz="3200" dirty="0"/>
              <a:t>Children will learn how girls’ and boys’ bodies change through puberty.</a:t>
            </a:r>
          </a:p>
          <a:p>
            <a:r>
              <a:rPr lang="en-GB" sz="3200" dirty="0"/>
              <a:t>Children will learn about the female and male reproductive system.</a:t>
            </a:r>
          </a:p>
          <a:p>
            <a:r>
              <a:rPr lang="en-GB" sz="3200" dirty="0"/>
              <a:t>This will be an open discussion for children to answer any relevant questions.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60137-C867-4543-AC4E-DFA80FACD6C5}"/>
              </a:ext>
            </a:extLst>
          </p:cNvPr>
          <p:cNvSpPr txBox="1"/>
          <p:nvPr/>
        </p:nvSpPr>
        <p:spPr>
          <a:xfrm>
            <a:off x="6721302" y="4842064"/>
            <a:ext cx="214329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Penis</a:t>
            </a:r>
          </a:p>
          <a:p>
            <a:r>
              <a:rPr lang="en-GB" sz="2500" dirty="0"/>
              <a:t>Vagina</a:t>
            </a:r>
          </a:p>
          <a:p>
            <a:r>
              <a:rPr lang="en-GB" sz="2500" dirty="0"/>
              <a:t>Breasts</a:t>
            </a:r>
          </a:p>
          <a:p>
            <a:r>
              <a:rPr lang="en-GB" sz="2500" dirty="0"/>
              <a:t>Testicles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2D4C5B-C4A8-4DB6-890C-23871848DCB6}"/>
              </a:ext>
            </a:extLst>
          </p:cNvPr>
          <p:cNvSpPr txBox="1"/>
          <p:nvPr/>
        </p:nvSpPr>
        <p:spPr>
          <a:xfrm>
            <a:off x="8864600" y="4892865"/>
            <a:ext cx="214329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Hormones</a:t>
            </a:r>
          </a:p>
          <a:p>
            <a:r>
              <a:rPr lang="en-GB" sz="2500" dirty="0"/>
              <a:t>Womb</a:t>
            </a:r>
          </a:p>
          <a:p>
            <a:r>
              <a:rPr lang="en-GB" sz="2500" dirty="0"/>
              <a:t>Vulva</a:t>
            </a:r>
          </a:p>
        </p:txBody>
      </p:sp>
    </p:spTree>
    <p:extLst>
      <p:ext uri="{BB962C8B-B14F-4D97-AF65-F5344CB8AC3E}">
        <p14:creationId xmlns:p14="http://schemas.microsoft.com/office/powerpoint/2010/main" val="389499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5B9A8-0944-4A9B-8585-DB21DBB0A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Babies: Conception to birth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8094B-5A9D-4501-81A0-B864863BF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Children will learn how a baby develops from conception and through the nine months of pregnancy. </a:t>
            </a:r>
          </a:p>
          <a:p>
            <a:r>
              <a:rPr lang="en-GB" sz="3200" dirty="0"/>
              <a:t>This is more of a focus on the scientific side of how a baby develops.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0B41DE-E96A-4795-9615-B5A026EAFC71}"/>
              </a:ext>
            </a:extLst>
          </p:cNvPr>
          <p:cNvSpPr txBox="1"/>
          <p:nvPr/>
        </p:nvSpPr>
        <p:spPr>
          <a:xfrm>
            <a:off x="6861002" y="4457700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Pregnancy</a:t>
            </a:r>
          </a:p>
          <a:p>
            <a:r>
              <a:rPr lang="en-GB" sz="2500" dirty="0"/>
              <a:t>Embryo</a:t>
            </a:r>
          </a:p>
          <a:p>
            <a:r>
              <a:rPr lang="en-GB" sz="2500" dirty="0"/>
              <a:t>Foetus</a:t>
            </a:r>
          </a:p>
          <a:p>
            <a:r>
              <a:rPr lang="en-GB" sz="2500" dirty="0"/>
              <a:t>Labour</a:t>
            </a:r>
          </a:p>
          <a:p>
            <a:r>
              <a:rPr lang="en-GB" sz="2500" dirty="0"/>
              <a:t>Cervix</a:t>
            </a:r>
          </a:p>
        </p:txBody>
      </p:sp>
    </p:spTree>
    <p:extLst>
      <p:ext uri="{BB962C8B-B14F-4D97-AF65-F5344CB8AC3E}">
        <p14:creationId xmlns:p14="http://schemas.microsoft.com/office/powerpoint/2010/main" val="2167507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395CE-B14C-4D52-82AB-220A550C7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059F0-9A12-4108-A523-73A1E9483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Children will begin to understand that respect for one another is essential.</a:t>
            </a:r>
          </a:p>
          <a:p>
            <a:r>
              <a:rPr lang="en-GB" sz="3200" dirty="0"/>
              <a:t>Children will begin to understand different types of relationships.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889CCF-6082-4725-A3DE-185A48AD5B18}"/>
              </a:ext>
            </a:extLst>
          </p:cNvPr>
          <p:cNvSpPr txBox="1"/>
          <p:nvPr/>
        </p:nvSpPr>
        <p:spPr>
          <a:xfrm>
            <a:off x="6619702" y="4013200"/>
            <a:ext cx="26543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Relationship</a:t>
            </a:r>
          </a:p>
          <a:p>
            <a:r>
              <a:rPr lang="en-GB" sz="2500" dirty="0"/>
              <a:t>Love</a:t>
            </a:r>
          </a:p>
          <a:p>
            <a:r>
              <a:rPr lang="en-GB" sz="2500" dirty="0"/>
              <a:t>Sexting</a:t>
            </a:r>
          </a:p>
        </p:txBody>
      </p:sp>
    </p:spTree>
    <p:extLst>
      <p:ext uri="{BB962C8B-B14F-4D97-AF65-F5344CB8AC3E}">
        <p14:creationId xmlns:p14="http://schemas.microsoft.com/office/powerpoint/2010/main" val="3311588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Year Ahead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Children will identify what they are looking forward to.</a:t>
            </a:r>
          </a:p>
          <a:p>
            <a:r>
              <a:rPr lang="en-GB" sz="3200" dirty="0"/>
              <a:t>Children will identify what worries they may have about secondary school.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7280102" y="4255615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Transition</a:t>
            </a:r>
          </a:p>
          <a:p>
            <a:r>
              <a:rPr lang="en-GB" sz="2500" dirty="0"/>
              <a:t>Journey</a:t>
            </a:r>
          </a:p>
          <a:p>
            <a:r>
              <a:rPr lang="en-GB" sz="2500" dirty="0"/>
              <a:t>Anxiety</a:t>
            </a:r>
          </a:p>
          <a:p>
            <a:r>
              <a:rPr lang="en-GB" sz="2500" dirty="0"/>
              <a:t>Hopes</a:t>
            </a:r>
          </a:p>
          <a:p>
            <a:r>
              <a:rPr lang="en-GB" sz="2500" dirty="0"/>
              <a:t>Excitement</a:t>
            </a:r>
          </a:p>
        </p:txBody>
      </p:sp>
    </p:spTree>
    <p:extLst>
      <p:ext uri="{BB962C8B-B14F-4D97-AF65-F5344CB8AC3E}">
        <p14:creationId xmlns:p14="http://schemas.microsoft.com/office/powerpoint/2010/main" val="15766891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319</TotalTime>
  <Words>332</Words>
  <Application>Microsoft Office PowerPoint</Application>
  <PresentationFormat>Widescreen</PresentationFormat>
  <Paragraphs>116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PowerPoint Presentation</vt:lpstr>
      <vt:lpstr>My Self Esteem</vt:lpstr>
      <vt:lpstr>Puberty</vt:lpstr>
      <vt:lpstr>Babies: Conception to birth</vt:lpstr>
      <vt:lpstr>Relationships</vt:lpstr>
      <vt:lpstr>The Year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 Bennett</dc:creator>
  <cp:lastModifiedBy>G. Bennett</cp:lastModifiedBy>
  <cp:revision>8</cp:revision>
  <dcterms:created xsi:type="dcterms:W3CDTF">2022-05-10T07:08:20Z</dcterms:created>
  <dcterms:modified xsi:type="dcterms:W3CDTF">2022-06-08T16:37:40Z</dcterms:modified>
</cp:coreProperties>
</file>