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4" d="100"/>
          <a:sy n="84" d="100"/>
        </p:scale>
        <p:origin x="1632" y="11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983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443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683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999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910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404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420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680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260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748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364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582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8739426"/>
              </p:ext>
            </p:extLst>
          </p:nvPr>
        </p:nvGraphicFramePr>
        <p:xfrm>
          <a:off x="207118" y="150949"/>
          <a:ext cx="11562515" cy="6241808"/>
        </p:xfrm>
        <a:graphic>
          <a:graphicData uri="http://schemas.openxmlformats.org/drawingml/2006/table">
            <a:tbl>
              <a:tblPr firstRow="1" firstCol="1" bandRow="1"/>
              <a:tblGrid>
                <a:gridCol w="12393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916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875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44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77701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Coverage of Music</a:t>
                      </a:r>
                      <a:endParaRPr lang="en-GB" sz="1200" b="1" baseline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Two Year Cycle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Group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Autumn Term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Spring Term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Summer Term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005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One/Two- Cycle One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Hey You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Pitch, beat and rhythm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Improvise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Rhythm in the way we walk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Pitch, beat and rhythm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Collaboration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Friendship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Pitch, beat and rhythm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Compose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1824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One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/ Two 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Two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HO </a:t>
                      </a:r>
                      <a:r>
                        <a:rPr lang="en-GB" sz="1200" dirty="0" err="1">
                          <a:effectLst/>
                          <a:latin typeface="+mn-lt"/>
                          <a:ea typeface="Calibri"/>
                          <a:cs typeface="Times New Roman"/>
                        </a:rPr>
                        <a:t>HO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 err="1">
                          <a:effectLst/>
                          <a:latin typeface="+mn-lt"/>
                          <a:ea typeface="Calibri"/>
                          <a:cs typeface="Times New Roman"/>
                        </a:rPr>
                        <a:t>HO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Festivals and Christmas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Pitch, beat and rhythm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Improvise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I </a:t>
                      </a:r>
                      <a:r>
                        <a:rPr lang="en-GB" sz="1200" dirty="0" err="1">
                          <a:effectLst/>
                          <a:latin typeface="+mn-lt"/>
                          <a:ea typeface="Calibri"/>
                          <a:cs typeface="Times New Roman"/>
                        </a:rPr>
                        <a:t>Wanna</a:t>
                      </a: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Play in a Band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Group performance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Pitch, beat and rhythm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Collaboration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Reggae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Reggae and animals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Pitch, beat and rhythm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Compose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4915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Three/Four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One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45" marR="0" lvl="0" indent="-36004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Hands, Feet, Heart</a:t>
                      </a:r>
                    </a:p>
                    <a:p>
                      <a:pPr marL="360045" marR="0" lvl="0" indent="-36004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Key Concepts: Pitch, Dynamic, Tempo</a:t>
                      </a:r>
                    </a:p>
                    <a:p>
                      <a:pPr marL="360045" marR="0" lvl="0" indent="-36004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Improvise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Let Spirits Fly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Key Concepts: Rhythm, dynamics, tempo and timbre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Skills: Collaboration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Glock 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  <a:r>
                        <a:rPr kumimoji="0" lang="pt-B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Pulse, rhythm, tempo, timbre, pitch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Skills: Performance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4497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Three/Four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Two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45" marR="0" indent="-36004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Dragon Song</a:t>
                      </a:r>
                    </a:p>
                    <a:p>
                      <a:pPr marL="360045" marR="0" indent="-36004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Music from Around the World</a:t>
                      </a:r>
                    </a:p>
                    <a:p>
                      <a:pPr marL="360045" marR="0" indent="-36004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Pitch, Dynamic, Tempo</a:t>
                      </a:r>
                    </a:p>
                    <a:p>
                      <a:pPr marL="360045" marR="0" indent="-36004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Improvise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Lean On Me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Soul and Gospel Music and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Helping one Another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Rhythm, dynamics, tempo and timbre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Collaboration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Glock 2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Playing and performing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</a:t>
                      </a:r>
                      <a:r>
                        <a:rPr lang="pt-BR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Pulse, rhythm, tempo, timbre, pitch</a:t>
                      </a:r>
                      <a:endParaRPr lang="en-GB" sz="1200" baseline="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Performance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515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Five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/Six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One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Livin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’ on a prayer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Key Concepts: Pulse, Rhythm, Pitch, Tempo, Dynamic, Structure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Skills: Play and improvise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Make you feel my love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Key Concepts: Pulse, rhythm, tempo, structure, improvisation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Skills: Collaboration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Fresh Prince of Bel Air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Key Concepts: Pulse, Rhythm, Pitch, Tempo, Dynamic, Structure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Skills: Composition 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84683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Five/Six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Two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Dancing in The Street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Pulse, Rhythm, Pitch, Tempo, Dynamic, Structure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Play and improvise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Happy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Pulse, rhythm, tempo, structure, improvisation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Collaboration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Own Choice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Pulse, Rhythm, Pitch, Tempo, Dynamic, Structure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Composition 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24210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378</Words>
  <Application>Microsoft Office PowerPoint</Application>
  <PresentationFormat>Widescreen</PresentationFormat>
  <Paragraphs>78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>Parkside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gbennett</dc:creator>
  <cp:lastModifiedBy>gbennett</cp:lastModifiedBy>
  <cp:revision>5</cp:revision>
  <dcterms:created xsi:type="dcterms:W3CDTF">2021-06-22T12:35:45Z</dcterms:created>
  <dcterms:modified xsi:type="dcterms:W3CDTF">2021-10-04T14:09:32Z</dcterms:modified>
</cp:coreProperties>
</file>