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t>05/08/2021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154364"/>
              </p:ext>
            </p:extLst>
          </p:nvPr>
        </p:nvGraphicFramePr>
        <p:xfrm>
          <a:off x="207118" y="173809"/>
          <a:ext cx="11562515" cy="6684265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92106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</a:t>
                      </a:r>
                      <a:r>
                        <a:rPr lang="en-GB" sz="12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of RE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319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270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One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Christianity and Islam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Values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Listen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to examples of care and concern shown by believers and religious communities and explore reasons for these actions. 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1.6b Caring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Celebration</a:t>
                      </a:r>
                      <a:r>
                        <a:rPr lang="en-US" sz="1100" u="sng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Festivals</a:t>
                      </a:r>
                      <a:endParaRPr lang="en-US" sz="1100" u="sng" dirty="0" smtClean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Explore the preparations for and find out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about the celebration of festivals. 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1.2b Celebrations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 and Belonging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Find out about how and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when people worship and ask questions about why this is important to believers.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1.2a Worship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5270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Islam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Significance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Engage with religious beliefs and ideas expressed through story, symbol and other visual forms of expression.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1.3c Valuing new life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u="sng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Identity</a:t>
                      </a:r>
                      <a:r>
                        <a:rPr lang="en-US" sz="1100" u="sng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Diversity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Identify symbolic actions, gestures and rituals and talk about how they are used as part of worship and ceremonies. 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1.3b Worship and Ceremonies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Morals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Explore a range of stories and extracts from sacred writings and talk about meaning they have for believers.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1.5c Storytelling through sacred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writings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8106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One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Islam</a:t>
                      </a:r>
                      <a:endParaRPr lang="en-GB" sz="12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Commitment: Identity</a:t>
                      </a:r>
                      <a:r>
                        <a:rPr lang="en-US" sz="1100" u="sng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Diversity</a:t>
                      </a:r>
                      <a:endParaRPr lang="en-US" sz="1100" u="sng" dirty="0" smtClean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Explore rules for living found in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sacred writings and teachings and ask questions about their impact on the lives of believers. 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2.6a Exploring living by rules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Celebration and Festivals</a:t>
                      </a: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Investigate some features of key religious festivals and celebrations and identify similarities and differences.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2.2c Sharing special food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Significance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Explore the meaning of a wide range of stories about the beginning of the world and reflect upon their importance for believers.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2.1d Beginning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of the World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6281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Christianity and Hinduism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Belonging and celebration</a:t>
                      </a:r>
                      <a:endParaRPr lang="en-GB" sz="1100" u="sng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Investigate the importance  of ceremonies in which special moments in the life cycle are marked. </a:t>
                      </a: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2.4d</a:t>
                      </a:r>
                      <a:r>
                        <a:rPr lang="en-US" sz="1100" b="1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Landmarks in life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 and Values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Engage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with a variety of people about their beliefs and values and ask questions about the way commitment affects their lives. 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2.6c Commitment: Lent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Significance</a:t>
                      </a:r>
                    </a:p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Identify some of the ways in which religions name and describe attributes of God and make links with belief and practice.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2.3d Thinking</a:t>
                      </a: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of God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6064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One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</a:t>
                      </a:r>
                      <a:r>
                        <a:rPr lang="en-US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Sikhism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Significance </a:t>
                      </a:r>
                      <a:r>
                        <a:rPr lang="en-US" sz="1100" u="sng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and Belonging</a:t>
                      </a:r>
                      <a:endParaRPr lang="en-US" sz="1100" u="sng" dirty="0" smtClean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Explore a variety of forms of literature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found in sacred books and investigate a range of religious teachings.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2.1b Sacred Writings: Sikhism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Significance and Values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Investigate and reflect upon a range of religious responses to suffering, hardship and death.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2.5b Easter: Suffering </a:t>
                      </a:r>
                      <a:r>
                        <a:rPr lang="en-US" sz="1100" b="1" u="none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and death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Values and Commitment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Investigate the life of </a:t>
                      </a:r>
                      <a:r>
                        <a:rPr lang="en-US" sz="1100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person who has been inspired by their faith and make links between belief and action.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2.2d Values and Beliefs</a:t>
                      </a:r>
                      <a:endParaRPr lang="en-GB" sz="1100" b="1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8722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Christianity and </a:t>
                      </a:r>
                      <a:r>
                        <a:rPr lang="en-US" sz="12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Judaism</a:t>
                      </a:r>
                      <a:endParaRPr lang="en-GB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Commitment and Belonging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Investigate ceremonies associated with joining or belonging to a faith community and talk about the meaning of commitment.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2.5b Commitment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Values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Make links between beliefs and action and reflect how this might have local, national and international impact.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2.5d Belief in action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sng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Identity and Diversity; Morals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Raise questions about issues which cause people to wonder and investigate some answers to be found in religious writing and teachings. </a:t>
                      </a:r>
                      <a:r>
                        <a:rPr lang="en-US" sz="1100" b="1" u="non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2.5a The importance of hope</a:t>
                      </a:r>
                      <a:endParaRPr lang="en-GB" sz="110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516</Words>
  <Application>Microsoft Office PowerPoint</Application>
  <PresentationFormat>Custom</PresentationFormat>
  <Paragraphs>64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Parkside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Dave</cp:lastModifiedBy>
  <cp:revision>28</cp:revision>
  <dcterms:created xsi:type="dcterms:W3CDTF">2021-06-22T12:35:45Z</dcterms:created>
  <dcterms:modified xsi:type="dcterms:W3CDTF">2021-08-05T10:03:24Z</dcterms:modified>
</cp:coreProperties>
</file>