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emma Boulton" initials="GB" lastIdx="1" clrIdx="0">
    <p:extLst>
      <p:ext uri="{19B8F6BF-5375-455C-9EA6-DF929625EA0E}">
        <p15:presenceInfo xmlns:p15="http://schemas.microsoft.com/office/powerpoint/2012/main" userId="S-1-5-21-3626224468-2248368455-2525688393-122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0" d="100"/>
          <a:sy n="40" d="100"/>
        </p:scale>
        <p:origin x="150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8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4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68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9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1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4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420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8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6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74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6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3D9F-DE13-4D29-9CFE-C53F2319C9B6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161552"/>
              </p:ext>
            </p:extLst>
          </p:nvPr>
        </p:nvGraphicFramePr>
        <p:xfrm>
          <a:off x="53009" y="20238"/>
          <a:ext cx="11824248" cy="6236792"/>
        </p:xfrm>
        <a:graphic>
          <a:graphicData uri="http://schemas.openxmlformats.org/drawingml/2006/table">
            <a:tbl>
              <a:tblPr firstRow="1" firstCol="1" bandRow="1"/>
              <a:tblGrid>
                <a:gridCol w="1029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6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3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8034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Coverage of Geography </a:t>
                      </a:r>
                      <a:endParaRPr lang="en-GB" sz="105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368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241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105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One/Two- Cycle One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Name and locate the world’s seven continents and five oceans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Location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r>
                        <a:rPr lang="en-GB" sz="105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 use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maps, atlases, globes.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learn and use the four points of a compass to describe the location of features on a map</a:t>
                      </a:r>
                      <a:endParaRPr lang="en-GB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Weather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Seasons and daily weather patterns in the UK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 cold area (UK- geographical similarities and differences of human and physical geography)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Equator/ north and south poles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Human Geography, Physical Geography, Place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to</a:t>
                      </a:r>
                      <a:r>
                        <a:rPr lang="en-GB" sz="1050" dirty="0"/>
                        <a:t> use aerial images to recognise landmarks and basic physical features. to use simple fieldwork to observe, measure and record the human and physical features in the local area. </a:t>
                      </a:r>
                      <a:endParaRPr lang="en-GB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Weather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Seasons and daily weather patterns in the UK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 hot area (Africa- geographical similarities and differences of human and physical geography)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Equator/ north and south poles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Human Geography, Physical Geography, place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to</a:t>
                      </a:r>
                      <a:r>
                        <a:rPr lang="en-GB" sz="1050" dirty="0"/>
                        <a:t> use aerial images to recognise landmarks and basic physical features. to use simple fieldwork to observe, measure and record the human and physical features in the local area. </a:t>
                      </a:r>
                      <a:endParaRPr lang="en-GB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u="none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2457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One</a:t>
                      </a:r>
                      <a:r>
                        <a:rPr lang="en-GB" sz="105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i="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Name, locate and identify characteristics of four countries and capital cities in the United Kingdom and surrounding areas.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Location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r>
                        <a:rPr lang="en-GB" sz="1050" u="non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To </a:t>
                      </a:r>
                      <a:r>
                        <a:rPr lang="en-GB" sz="1050" dirty="0"/>
                        <a:t>use maps, atlases, globes and digital/computer mapping (Google Earth) to locate countries and cities.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To create a simple map of my local environment. </a:t>
                      </a:r>
                      <a:endParaRPr lang="en-GB" sz="1050" u="sng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Coasts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(beach, cliff, coast, sea, ocean) Wallasey Beach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(forest, mountain) (Cannock Chase 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Physical Geography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maps, atlases, globes and digital/computer mapping (Google Earth) to locate countries and describe features studied. </a:t>
                      </a:r>
                      <a:r>
                        <a:rPr lang="en-GB" sz="1050" dirty="0"/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aerial images and plan perspectives to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recognise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landmarks and basic physical features.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locational and directional language such as: near, far, left, right to describe the location of features on a map. </a:t>
                      </a: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Place Study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city, town, village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GB" sz="1050" u="none" dirty="0" err="1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London,Stafford</a:t>
                      </a: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Human Geography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</a:t>
                      </a: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aerial images and plan perspectives to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recognise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landmarks and basic physical features.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To use maps, atlases, globes and digital/computer mapping (Google Earth) to locate countries and describe features studied. </a:t>
                      </a: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2864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Identify the position and significance of latitude, longitude, equator, northern and southern hemispheres, tropics, the Arctic and Antarctic</a:t>
                      </a:r>
                      <a:r>
                        <a:rPr lang="en-GB" sz="1050" u="none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Key Concepts: Location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Skills: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 use maps, atlases, globes.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u="non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the eight points of a compass, simple grid references, symbols and keys to communicate knowledge of the United Kingdom and the wider world. </a:t>
                      </a: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u="sng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Name and locate counties of the UK, geographical regions and identify human and physical features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Location, Human Geography, Physical Geography </a:t>
                      </a:r>
                    </a:p>
                    <a:p>
                      <a:pPr algn="ctr"/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</a:t>
                      </a: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: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maps, atlases, globes and digital/computer mapping (Google Earth) to locate countries and describe features studied. </a:t>
                      </a:r>
                    </a:p>
                    <a:p>
                      <a:pPr algn="ctr"/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a wider range of resources to identify the key physical and human features of a location. </a:t>
                      </a:r>
                    </a:p>
                    <a:p>
                      <a:pPr algn="ctr"/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create maps of locations identifying some features using a key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Rivers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Physical: River and water cycle (River Sow)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Physical Geography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Skills: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maps, atlases, globes and digital/computer mapping (Google Earth). </a:t>
                      </a:r>
                      <a:endParaRPr lang="en-GB" sz="1050" baseline="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fieldwork to observe and record the human and physical features in the local area using a range of methods including sketch maps, plans, graphs and digital technologies. </a:t>
                      </a: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421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CE26DE3-4BA9-4EAB-BF52-B9239A4E10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7213725"/>
              </p:ext>
            </p:extLst>
          </p:nvPr>
        </p:nvGraphicFramePr>
        <p:xfrm>
          <a:off x="183876" y="416623"/>
          <a:ext cx="11824248" cy="6024753"/>
        </p:xfrm>
        <a:graphic>
          <a:graphicData uri="http://schemas.openxmlformats.org/drawingml/2006/table">
            <a:tbl>
              <a:tblPr firstRow="1" firstCol="1" bandRow="1"/>
              <a:tblGrid>
                <a:gridCol w="1029833">
                  <a:extLst>
                    <a:ext uri="{9D8B030D-6E8A-4147-A177-3AD203B41FA5}">
                      <a16:colId xmlns:a16="http://schemas.microsoft.com/office/drawing/2014/main" val="634939951"/>
                    </a:ext>
                  </a:extLst>
                </a:gridCol>
                <a:gridCol w="3056021">
                  <a:extLst>
                    <a:ext uri="{9D8B030D-6E8A-4147-A177-3AD203B41FA5}">
                      <a16:colId xmlns:a16="http://schemas.microsoft.com/office/drawing/2014/main" val="2254480255"/>
                    </a:ext>
                  </a:extLst>
                </a:gridCol>
                <a:gridCol w="4194344">
                  <a:extLst>
                    <a:ext uri="{9D8B030D-6E8A-4147-A177-3AD203B41FA5}">
                      <a16:colId xmlns:a16="http://schemas.microsoft.com/office/drawing/2014/main" val="2876705514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416814783"/>
                    </a:ext>
                  </a:extLst>
                </a:gridCol>
              </a:tblGrid>
              <a:tr h="8172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Volcanoes </a:t>
                      </a: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Physical: Volcanoes (Mount Etna)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Locate world countries focus on Europe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Similarities and differences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Physical Geography, Location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maps, atlases, globes and digital/computer mapping (Google Earth).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a wider range of resources to identify the key physical and human features of a location.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Mountains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Physical: Mountains (Snowdon)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Locate world countries focus on Europe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Similarities and differences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Physical Geography, Location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maps, atlases, globes and digital/computer mapping (Google Earth).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a wider range of resources to identify the key physical and human features of a location.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locational and directional language such as: near, far, left, right to describe the location of features on a map. 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Settlement </a:t>
                      </a: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types of settlement and land use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Human Geography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</a:t>
                      </a: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locational and directional language such as: near, far, left, right to describe the location of features on a map. To use fieldwork to observe and record the human and physical features in the local area using a range of methods including sketch maps, plans, graphs and digital technologies. To create maps of locations identifying some features using a key.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530703"/>
                  </a:ext>
                </a:extLst>
              </a:tr>
              <a:tr h="84234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</a:t>
                      </a:r>
                      <a:r>
                        <a:rPr lang="en-GB" sz="105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Earthquakes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Physical: Earthquakes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Locate the world countries focus on North America (San Andreas Fault line)</a:t>
                      </a:r>
                    </a:p>
                    <a:p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Key Concepts: 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Physical Geography, Place, Scale </a:t>
                      </a:r>
                      <a:endParaRPr lang="en-GB" sz="1050" baseline="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Skills: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a few geographical resources to give descriptions and opinions of the characteristic features of a location.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talk about the effectiveness of different geographical representations of a location (such as aerial images compared with maps and topological maps – as in London’s Tube map). </a:t>
                      </a: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Biomes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Physical: Biomes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Locate the world countries focus South America (Brazil)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Key Concepts: Physical Geography, Location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Skills: :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a few geographical resources to give descriptions and opinions of the characteristic features of a location. </a:t>
                      </a:r>
                      <a:endParaRPr lang="en-GB" sz="1050" baseline="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create maps of locations, identifying patterns such as: land use, climate zones, population densities and height of land.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the eight points of a compass, four to six-figure grid references, symbols and keys to build my knowledge of the wider world.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Natural Resources </a:t>
                      </a: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Distribution of </a:t>
                      </a: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natural resources, energy, food, minerals and water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(Brazil trade links)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Key Concepts: Human Geography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Skills: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different types of fieldwork (random and systematic) to observe, measure and record the human and physical features in the local area.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the eight points of a compass, four to six-figure grid references, symbols and keys (including the use of Ordnance Survey maps) to build my knowledge of the United Kingdom and the wider world.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4967911"/>
                  </a:ext>
                </a:extLst>
              </a:tr>
              <a:tr h="85995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</a:t>
                      </a:r>
                      <a:r>
                        <a:rPr lang="en-GB" sz="105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Two</a:t>
                      </a:r>
                      <a:endParaRPr lang="en-GB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Vegetation Belts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Physical: vegetation belts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Locate the world countries Asia and Africa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Physical Geography, Location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: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a few geographical resources to give descriptions and opinions of the characteristic features of a location. </a:t>
                      </a:r>
                      <a:endParaRPr lang="en-GB" sz="105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maps of locations, identifying patterns such as: land use, climate zones, population densities and height of land.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eight points of a compass, four to six-figure grid references, symbols and keys to build my knowledge of the wider world. </a:t>
                      </a: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Climate Zones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Physical: Climate Zones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Locate the world countries Australia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Key Concepts: Physical Geography, Location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Skills: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a few geographical resources to give descriptions and opinions of the characteristic features of a location. </a:t>
                      </a:r>
                      <a:endParaRPr lang="en-GB" sz="1050" baseline="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create maps of locations, identifying patterns such as: land use, climate zones, population densities and height of land.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the eight points of a compass, four to six-figure grid references, symbols and keys to build my knowledge of the wider world.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sng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Trade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5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Economic activity and trade links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Key Concepts: Human Geography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</a:rPr>
                        <a:t>Skills: To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use different types of fieldwork (random and systematic) to observe, measure and record the human and physical features in the local area.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To use the eight points of a compass, four to six-figure grid references, symbols and keys (including the use of Ordnance Survey maps) to build my knowledge of the United Kingdom and the wider world. </a:t>
                      </a:r>
                      <a:endParaRPr lang="en-GB" sz="105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Calibri" panose="020F0502020204030204" pitchFamily="34" charset="0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75408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3219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B7A55E-C59B-4560-B633-FD116CFC7E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0666419"/>
              </p:ext>
            </p:extLst>
          </p:nvPr>
        </p:nvGraphicFramePr>
        <p:xfrm>
          <a:off x="0" y="766196"/>
          <a:ext cx="4892678" cy="5198663"/>
        </p:xfrm>
        <a:graphic>
          <a:graphicData uri="http://schemas.openxmlformats.org/drawingml/2006/table">
            <a:tbl>
              <a:tblPr firstRow="1" firstCol="1" bandRow="1"/>
              <a:tblGrid>
                <a:gridCol w="1501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80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Coverage of Geography within Nursery and Reception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368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690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0-3 room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To understand the world around them and to see this through different settings- (small world) Farms, garages, train tracks, vets, festivals.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Skills: Play 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99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3 / 4 room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i="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Holidays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Know that there are different countries in the world and talk about the difference they have experience of seen in photos, festivals.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u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Play </a:t>
                      </a:r>
                      <a:endParaRPr lang="en-GB" sz="1200" u="none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2993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Reception 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Recognise some similarities and difference between life in the country and life in other countries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Skills: I can use everyday language to talk about positions and distance to solve problems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I can describe my relative position such as behind or next to?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none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51765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1753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DEF71-02AF-4437-A84E-5FB895DDD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4DCA3-726E-4420-95D1-B6ACE7DF4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701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1532</Words>
  <Application>Microsoft Office PowerPoint</Application>
  <PresentationFormat>Widescreen</PresentationFormat>
  <Paragraphs>141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Parkside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Gemma Boulton</cp:lastModifiedBy>
  <cp:revision>40</cp:revision>
  <cp:lastPrinted>2021-10-05T10:31:23Z</cp:lastPrinted>
  <dcterms:created xsi:type="dcterms:W3CDTF">2021-06-22T12:35:45Z</dcterms:created>
  <dcterms:modified xsi:type="dcterms:W3CDTF">2021-10-05T10:37:50Z</dcterms:modified>
</cp:coreProperties>
</file>